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160000" cy="7620000"/>
  <p:notesSz cx="10160000" cy="7620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-1768" y="-96"/>
      </p:cViewPr>
      <p:guideLst>
        <p:guide orient="horz" pos="2400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02138" cy="381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54688" y="0"/>
            <a:ext cx="4403725" cy="381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C5507-4FAD-2D4D-9145-52994D7FA2CD}" type="datetimeFigureOut">
              <a:rPr lang="en-US" smtClean="0"/>
              <a:t>23/08/13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7237413"/>
            <a:ext cx="4402138" cy="381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54688" y="7237413"/>
            <a:ext cx="4403725" cy="381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5F92B-A3F5-7941-94A5-EB08068F5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34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6774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0000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331200" cy="1219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4800"/>
            </a:lvl1pPr>
            <a:lvl2pPr algn="ctr">
              <a:buSzPct val="100000"/>
              <a:defRPr sz="4800"/>
            </a:lvl2pPr>
            <a:lvl3pPr algn="ctr">
              <a:buSzPct val="100000"/>
              <a:defRPr sz="4800"/>
            </a:lvl3pPr>
            <a:lvl4pPr algn="ctr">
              <a:buSzPct val="100000"/>
              <a:defRPr sz="4800"/>
            </a:lvl4pPr>
            <a:lvl5pPr algn="ctr">
              <a:buSzPct val="100000"/>
              <a:defRPr sz="4800"/>
            </a:lvl5pPr>
            <a:lvl6pPr algn="ctr">
              <a:buSzPct val="100000"/>
              <a:defRPr sz="4800"/>
            </a:lvl6pPr>
            <a:lvl7pPr algn="ctr">
              <a:buSzPct val="100000"/>
              <a:defRPr sz="4800"/>
            </a:lvl7pPr>
            <a:lvl8pPr algn="ctr">
              <a:buSzPct val="100000"/>
              <a:defRPr sz="4800"/>
            </a:lvl8pPr>
            <a:lvl9pPr algn="ctr">
              <a:buSzPct val="100000"/>
              <a:defRPr sz="4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502399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407399" cy="12954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lang="en-US" sz="48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AULA 5 wordpress avançado</a:t>
            </a:r>
          </a:p>
        </p:txBody>
      </p:sp>
      <p:sp>
        <p:nvSpPr>
          <p:cNvPr id="5" name="Shape 20"/>
          <p:cNvSpPr txBox="1">
            <a:spLocks noGrp="1"/>
          </p:cNvSpPr>
          <p:nvPr>
            <p:ph type="subTitle" idx="1"/>
          </p:nvPr>
        </p:nvSpPr>
        <p:spPr>
          <a:xfrm>
            <a:off x="1813575" y="4572000"/>
            <a:ext cx="6570000" cy="19518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lang="en-US" sz="3200" dirty="0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Wordpress</a:t>
            </a:r>
            <a:endParaRPr lang="en-US" sz="32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ctr" rtl="0">
              <a:lnSpc>
                <a:spcPct val="100000"/>
              </a:lnSpc>
              <a:buNone/>
            </a:pPr>
            <a:r>
              <a:rPr lang="en-US" dirty="0" smtClean="0">
                <a:latin typeface="Trebuchet MS"/>
                <a:ea typeface="Trebuchet MS"/>
                <a:cs typeface="Trebuchet MS"/>
                <a:sym typeface="Trebuchet MS"/>
              </a:rPr>
              <a:t>Roberto Vogel Jr.</a:t>
            </a:r>
            <a:endParaRPr lang="en-US" sz="32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32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Exercício </a:t>
            </a:r>
            <a:r>
              <a:rPr lang="en-US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1 - Vamos criar três templates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2 - Criar um para listar apenas a categoria not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í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cias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3 - Criar um para listar apenas a categoria entretenimento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4 - Criar um para listar apenas a categoria esportes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Mais propriedades do query_posts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500" cy="548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97933" rtl="0">
              <a:lnSpc>
                <a:spcPct val="115000"/>
              </a:lnSpc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b="1">
                <a:latin typeface="Trebuchet MS"/>
                <a:ea typeface="Trebuchet MS"/>
                <a:cs typeface="Trebuchet MS"/>
                <a:sym typeface="Trebuchet MS"/>
              </a:rPr>
              <a:t>category_name=slug-da-categoria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 : cria um filtro através do slug da categoria.</a:t>
            </a:r>
          </a:p>
          <a:p>
            <a:pPr lvl="0" rtl="0">
              <a:lnSpc>
                <a:spcPct val="115000"/>
              </a:lnSpc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marL="457200" lvl="0" indent="-397933" rtl="0">
              <a:lnSpc>
                <a:spcPct val="115000"/>
              </a:lnSpc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b="1">
                <a:latin typeface="Trebuchet MS"/>
                <a:ea typeface="Trebuchet MS"/>
                <a:cs typeface="Trebuchet MS"/>
                <a:sym typeface="Trebuchet MS"/>
              </a:rPr>
              <a:t>p=5 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: carrega um post específico</a:t>
            </a:r>
          </a:p>
          <a:p>
            <a:pPr lvl="0" rtl="0">
              <a:lnSpc>
                <a:spcPct val="115000"/>
              </a:lnSpc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marL="457200" lvl="0" indent="-397933" rtl="0">
              <a:lnSpc>
                <a:spcPct val="115000"/>
              </a:lnSpc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b="1">
                <a:latin typeface="Trebuchet MS"/>
                <a:ea typeface="Trebuchet MS"/>
                <a:cs typeface="Trebuchet MS"/>
                <a:sym typeface="Trebuchet MS"/>
              </a:rPr>
              <a:t>posts_per_page = -1 ou showposts = -1 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: lista todos os posts de uma categoria </a:t>
            </a:r>
          </a:p>
          <a:p>
            <a:endParaRPr lang="en-US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97933" rtl="0">
              <a:lnSpc>
                <a:spcPct val="115000"/>
              </a:lnSpc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b="1">
                <a:latin typeface="Trebuchet MS"/>
                <a:ea typeface="Trebuchet MS"/>
                <a:cs typeface="Trebuchet MS"/>
                <a:sym typeface="Trebuchet MS"/>
              </a:rPr>
              <a:t>year=2012 :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 filtra os posts de um ano específico</a:t>
            </a:r>
          </a:p>
          <a:p>
            <a:pPr lvl="0" rtl="0">
              <a:lnSpc>
                <a:spcPct val="115000"/>
              </a:lnSpc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marL="457200" lvl="0" indent="-397933" rtl="0">
              <a:lnSpc>
                <a:spcPct val="115000"/>
              </a:lnSpc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b="1">
                <a:latin typeface="Trebuchet MS"/>
                <a:ea typeface="Trebuchet MS"/>
                <a:cs typeface="Trebuchet MS"/>
                <a:sym typeface="Trebuchet MS"/>
              </a:rPr>
              <a:t>monthnum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 : filtra os posts de um mês(numeral) específico</a:t>
            </a:r>
          </a:p>
          <a:p>
            <a:endParaRPr lang="en-US"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Personalizando a ordem dos posts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04800" y="1446738"/>
            <a:ext cx="9550500" cy="548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No query_posts posso personalizar a ordem de listagem</a:t>
            </a:r>
          </a:p>
          <a:p>
            <a:endParaRPr lang="en-US"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buNone/>
            </a:pP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order : ASC ou DESC </a:t>
            </a:r>
          </a:p>
          <a:p>
            <a:endParaRPr lang="en-US"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buNone/>
            </a:pP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orderby : define qual a propriedade que ele vai trabalhar para fazer a ordenação(padrão é por data):</a:t>
            </a:r>
          </a:p>
          <a:p>
            <a:endParaRPr lang="en-US"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ID' - ordena por ID.</a:t>
            </a:r>
          </a:p>
          <a:p>
            <a:pPr marL="457200" lvl="0" indent="-3429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'author' - Ordena por au.</a:t>
            </a:r>
          </a:p>
          <a:p>
            <a:pPr marL="457200" lvl="0" indent="-3429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'title' - Order by title.</a:t>
            </a:r>
          </a:p>
          <a:p>
            <a:pPr marL="457200" lvl="0" indent="-3429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'modified' - Order by last modified date.</a:t>
            </a:r>
          </a:p>
          <a:p>
            <a:pPr marL="457200" lvl="0" indent="-3429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'parent' - Order by post/page parent id.</a:t>
            </a:r>
          </a:p>
          <a:p>
            <a:pPr marL="457200" lvl="0" indent="-3429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'rand' - Random order.</a:t>
            </a:r>
          </a:p>
          <a:p>
            <a:pPr marL="457200" lvl="0" indent="-3429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'comment_count' - Ordena por comentário ( disponível na versão 2.9 ou superior).</a:t>
            </a:r>
          </a:p>
          <a:p>
            <a:endParaRPr lang="en-US"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115000"/>
              </a:lnSpc>
              <a:buNone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lista completa :</a:t>
            </a:r>
          </a:p>
          <a:p>
            <a:pPr lvl="0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http://codex.wordpress.org/Class_Reference/WP_Query#Parameters</a:t>
            </a:r>
          </a:p>
          <a:p>
            <a:endParaRPr lang="en-US"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Category.php</a:t>
            </a:r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 arquivo category.php é o arquivo responsável exibir os posts de uma categoria solicitad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a pelo usuário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 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Caso queira criar uma página para uma categoria específica 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definimos o nome do arquivo da seguinte forma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category-[id da categoria].php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ou 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category-[ slug da categoria].php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36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Funções específicas página category.php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500" cy="548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b="1">
                <a:latin typeface="Trebuchet MS"/>
                <a:ea typeface="Trebuchet MS"/>
                <a:cs typeface="Trebuchet MS"/>
                <a:sym typeface="Trebuchet MS"/>
              </a:rPr>
              <a:t>single_cat_title()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 carrega a categoria da página atual essa função espera dois parâmetros:</a:t>
            </a:r>
          </a:p>
          <a:p>
            <a:endParaRPr lang="en-US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97933" rtl="0"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prefix (qual o texto será exibido antes do título)</a:t>
            </a:r>
          </a:p>
          <a:p>
            <a:pPr marL="457200" lvl="0" indent="-397933" rtl="0"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display (define se vai exibir ou apenas armazenar a resposta da função)</a:t>
            </a:r>
          </a:p>
          <a:p>
            <a:endParaRPr lang="en-US"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buNone/>
            </a:pPr>
            <a:r>
              <a:rPr lang="en-US" b="1">
                <a:latin typeface="Trebuchet MS"/>
                <a:ea typeface="Trebuchet MS"/>
                <a:cs typeface="Trebuchet MS"/>
                <a:sym typeface="Trebuchet MS"/>
              </a:rPr>
              <a:t>category_description()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 carrega a descrição da categoria que está sendo exibida no momento.</a:t>
            </a:r>
          </a:p>
          <a:p>
            <a:endParaRPr lang="en-US"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None/>
            </a:pPr>
            <a:r>
              <a:rPr lang="en-US"/>
              <a:t>*carrega mas não exibe precisa de um echo para ser exibido o valor.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Page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Mesma estrutura da single, com a diferença que o wordpress carrega apenas o conteúdo do page.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 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Uma grande vantage do formato page é que podemos criar templates. 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estrutura de loop do page é a mesma aplicada na index  e single.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Criando Templates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Páginas templates nos dá a liberdade de ter uma amostragem diferente para o nosso conteúdo.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Para criar uma página template adicionamos o seguinte código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&lt;?php </a:t>
            </a:r>
            <a:b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/*</a:t>
            </a:r>
            <a:b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   Template Name: Nome-do-meu-template</a:t>
            </a:r>
            <a:b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*/</a:t>
            </a:r>
            <a:b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get_header(); ?&gt;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Exercício 1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500" cy="548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97933" rtl="0">
              <a:buClr>
                <a:srgbClr val="000000"/>
              </a:buClr>
              <a:buSzPct val="98765"/>
              <a:buFont typeface="Trebuchet MS"/>
              <a:buAutoNum type="arabicPeriod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Criar um template "Contato"</a:t>
            </a:r>
          </a:p>
          <a:p>
            <a:pPr marL="457200" lvl="0" indent="-397933" rtl="0">
              <a:buClr>
                <a:srgbClr val="000000"/>
              </a:buClr>
              <a:buSzPct val="98765"/>
              <a:buFont typeface="Trebuchet MS"/>
              <a:buAutoNum type="arabicPeriod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Neste template não deve carrega a sidebar</a:t>
            </a:r>
          </a:p>
          <a:p>
            <a:pPr marL="457200" lvl="0" indent="-397933" rtl="0">
              <a:buClr>
                <a:srgbClr val="000000"/>
              </a:buClr>
              <a:buSzPct val="98765"/>
              <a:buFont typeface="Trebuchet MS"/>
              <a:buAutoNum type="arabicPeriod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Seu conteúdo deve ter uma largura de 100% da página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Query_posts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05800" y="1836950"/>
            <a:ext cx="9624599" cy="52548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Query post é uma função de filtro do wordpress, ela interfere diretamente no resultado do loop.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Seu uso é da seguinte forma : </a:t>
            </a:r>
          </a:p>
          <a:p>
            <a:pPr lvl="0"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&lt;?php</a:t>
            </a:r>
            <a:b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// The Query</a:t>
            </a:r>
            <a:b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query_posts( $args );</a:t>
            </a:r>
            <a:b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// The Loop</a:t>
            </a:r>
            <a:b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while ( have_posts() ) : the_post();</a:t>
            </a:r>
            <a:b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...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 query_posts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0225" y="1824125"/>
            <a:ext cx="9628649" cy="566505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latin typeface="Trebuchet MS"/>
                <a:ea typeface="Trebuchet MS"/>
                <a:cs typeface="Trebuchet MS"/>
                <a:sym typeface="Trebuchet MS"/>
              </a:rPr>
              <a:t>query_posts('cat=3'); - Todos os posts da categoria 3 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latin typeface="Trebuchet MS"/>
                <a:ea typeface="Trebuchet MS"/>
                <a:cs typeface="Trebuchet MS"/>
                <a:sym typeface="Trebuchet MS"/>
              </a:rPr>
              <a:t>query_posts( 'cat=-3' );  - Todos os posts menos da categoria 3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latin typeface="Trebuchet MS"/>
                <a:ea typeface="Trebuchet MS"/>
                <a:cs typeface="Trebuchet MS"/>
                <a:sym typeface="Trebuchet MS"/>
              </a:rPr>
              <a:t>query_posts( 'posts_per_page=5' ); - Apenas os 5 últimos posts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latin typeface="Trebuchet MS"/>
                <a:ea typeface="Trebuchet MS"/>
                <a:cs typeface="Trebuchet MS"/>
                <a:sym typeface="Trebuchet MS"/>
              </a:rPr>
              <a:t>query_posts('cat=2,6,17,38'); - grupo de</a:t>
            </a:r>
            <a:br>
              <a:rPr lang="en-US" sz="2666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66">
                <a:latin typeface="Trebuchet MS"/>
                <a:ea typeface="Trebuchet MS"/>
                <a:cs typeface="Trebuchet MS"/>
                <a:sym typeface="Trebuchet MS"/>
              </a:rPr>
              <a:t>categorias</a:t>
            </a:r>
            <a:br>
              <a:rPr lang="en-US" sz="2666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66"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latin typeface="Trebuchet MS"/>
                <a:ea typeface="Trebuchet MS"/>
                <a:cs typeface="Trebuchet MS"/>
                <a:sym typeface="Trebuchet MS"/>
              </a:rPr>
              <a:t>query_posts('tag=cooking'); - por tag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latin typeface="Trebuchet MS"/>
                <a:ea typeface="Trebuchet MS"/>
                <a:cs typeface="Trebuchet MS"/>
                <a:sym typeface="Trebuchet MS"/>
              </a:rPr>
              <a:t>   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Exercício </a:t>
            </a:r>
            <a:r>
              <a:rPr lang="en-US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Fazer um query_post: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Que filtre os últimos 3 post.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Exclua a uma categoria do seu loop 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Macintosh PowerPoint</Application>
  <PresentationFormat>Custom</PresentationFormat>
  <Paragraphs>95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/>
      <vt:lpstr>AULA 5 wordpress avançado</vt:lpstr>
      <vt:lpstr>Category.php</vt:lpstr>
      <vt:lpstr>Funções específicas página category.php</vt:lpstr>
      <vt:lpstr>Page</vt:lpstr>
      <vt:lpstr>Criando Templates</vt:lpstr>
      <vt:lpstr>Exercício 1</vt:lpstr>
      <vt:lpstr>Query_posts</vt:lpstr>
      <vt:lpstr>Exemplo query_posts</vt:lpstr>
      <vt:lpstr>Exercício 2</vt:lpstr>
      <vt:lpstr>Exercício 3</vt:lpstr>
      <vt:lpstr>Mais propriedades do query_posts</vt:lpstr>
      <vt:lpstr>Personalizando a ordem dos posts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5 wordpress avançado</dc:title>
  <cp:lastModifiedBy>Roberto Vogel Junior</cp:lastModifiedBy>
  <cp:revision>1</cp:revision>
  <cp:lastPrinted>2013-08-23T14:50:37Z</cp:lastPrinted>
  <dcterms:modified xsi:type="dcterms:W3CDTF">2013-08-23T14:53:51Z</dcterms:modified>
</cp:coreProperties>
</file>