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800" y="-104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4688" y="0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64C5A-EA2A-2546-90C5-20B3709AAF04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413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4688" y="7237413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BB23-2660-9047-9724-93FEC260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4736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4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AULA 6 wordpress avançado</a:t>
            </a:r>
          </a:p>
        </p:txBody>
      </p:sp>
      <p:sp>
        <p:nvSpPr>
          <p:cNvPr id="5" name="Shape 20"/>
          <p:cNvSpPr txBox="1">
            <a:spLocks noGrp="1"/>
          </p:cNvSpPr>
          <p:nvPr>
            <p:ph type="subTitle" idx="1"/>
          </p:nvPr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 rtl="0">
              <a:lnSpc>
                <a:spcPct val="100000"/>
              </a:lnSpc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Página autor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O arquivo author.php é responsável por listar os posts de um autor específico.</a:t>
            </a:r>
          </a:p>
          <a:p>
            <a:endParaRPr lang="en-US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O Wordpress fornece algumas funções para ler as informações de um autor cadastradas no admin do site.</a:t>
            </a:r>
          </a:p>
          <a:p>
            <a:endParaRPr lang="en-US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sz="2600" b="1">
                <a:latin typeface="Trebuchet MS"/>
                <a:ea typeface="Trebuchet MS"/>
                <a:cs typeface="Trebuchet MS"/>
                <a:sym typeface="Trebuchet MS"/>
              </a:rPr>
              <a:t>the_author: </a:t>
            </a: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Exibe o nome do autor</a:t>
            </a:r>
          </a:p>
          <a:p>
            <a:pPr lvl="0" rtl="0">
              <a:buNone/>
            </a:pPr>
            <a:r>
              <a:rPr lang="en-US" sz="2600" b="1">
                <a:latin typeface="Trebuchet MS"/>
                <a:ea typeface="Trebuchet MS"/>
                <a:cs typeface="Trebuchet MS"/>
                <a:sym typeface="Trebuchet MS"/>
              </a:rPr>
              <a:t>the_author_posts_link: </a:t>
            </a: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Exibe o nome do autor mais o link para a página dele.</a:t>
            </a:r>
          </a:p>
          <a:p>
            <a:pPr lvl="0" rtl="0">
              <a:buNone/>
            </a:pPr>
            <a:r>
              <a:rPr lang="en-US" sz="2600" b="1">
                <a:latin typeface="Trebuchet MS"/>
                <a:ea typeface="Trebuchet MS"/>
                <a:cs typeface="Trebuchet MS"/>
                <a:sym typeface="Trebuchet MS"/>
              </a:rPr>
              <a:t>the_author_posts: </a:t>
            </a: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Quantidade de posts que o autor publicou</a:t>
            </a:r>
          </a:p>
          <a:p>
            <a:pPr lvl="0" rtl="0">
              <a:buNone/>
            </a:pPr>
            <a:r>
              <a:rPr lang="en-US" sz="2600" b="1">
                <a:latin typeface="Trebuchet MS"/>
                <a:ea typeface="Trebuchet MS"/>
                <a:cs typeface="Trebuchet MS"/>
                <a:sym typeface="Trebuchet MS"/>
              </a:rPr>
              <a:t>the_modified_author:</a:t>
            </a:r>
            <a:r>
              <a:rPr lang="en-US" sz="2600">
                <a:latin typeface="Trebuchet MS"/>
                <a:ea typeface="Trebuchet MS"/>
                <a:cs typeface="Trebuchet MS"/>
                <a:sym typeface="Trebuchet MS"/>
              </a:rPr>
              <a:t> Se caso o post for modificado por um autor diferente do autor que criou o post seu nome será exibido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endParaRPr lang="en-US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get_author_meta()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get_the_author_meta(), espera dois parâmetros:</a:t>
            </a:r>
          </a:p>
          <a:p>
            <a:pPr marL="457200" lvl="0" indent="-397933" rtl="0">
              <a:lnSpc>
                <a:spcPct val="115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A propriedade que eu quero resgatar</a:t>
            </a:r>
          </a:p>
          <a:p>
            <a:pPr marL="457200" lvl="0" indent="-397933" rtl="0">
              <a:lnSpc>
                <a:spcPct val="115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O id do author específico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							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Com essa função posso resgatar as seguintes propriedades: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user_login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user_email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user_url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display_name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nickname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first_name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last_name</a:t>
            </a:r>
          </a:p>
          <a:p>
            <a:pPr lvl="0" indent="46990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- description (Biographical Info from the user's profile)</a:t>
            </a:r>
          </a:p>
          <a:p>
            <a:endParaRPr lang="en-US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Lista completa : http://codex.wordpress.org/Function_Reference/the_author_meta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Mini Projeto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03225" y="1417475"/>
            <a:ext cx="9635800" cy="5891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Vamos criar o um site para uma agência de viagens com os seguintes requisitos :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Os posts serão nossos pacotes de viagens.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As categorias serão os estados desses pacotes(Pernambuco e Ceará).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Além das categorias estados teremos a categoria promo.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Index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Listagem dos pacotes com título e thumbnail(200x200)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Sidebar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listagem dos posts da categoria promo com título e thumbnail(200x200).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Parte 2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- O estado Pernambuco terá uma Página especial(Template) que mostra um texto sobre a região e thumbnail(bandeira do estado) e tem uma sidebar que lista os roteiros do estado de pernambuco com título e thumbnail. </a:t>
            </a:r>
          </a:p>
          <a:p>
            <a:endParaRPr lang="en-US" sz="2666"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- O estado Ceará terá uma Página especial(Template) que mostra um texto sobre a região e thumbnail(bandeira do estado) e tem uma sidebar que lista os roteiros do estado do Ceará  com título e thumbnail. 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Criando e gerenciando menus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370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
O recurso de criar menus personalizados surgir a partir da ver são 3.0.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370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registrar um menu chamamos a função "register_nav_menu"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370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Passando dois parâmetros $location e $description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370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( function_exists( 'register_nav_menu' ) ) { register_nav_menu( 'meu-menu', 'Meu Menu' ); }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370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exemplo anterior, primeiro verificamos se o tema tem suporte a função register_nav_menu.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370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582"/>
              <a:buFont typeface="Arial"/>
              <a:buChar char="•"/>
            </a:pPr>
            <a:r>
              <a:rPr lang="en-US" sz="2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 seguida Cadastramos o nosso menu 'meu-menu'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Exibindo o menu personalizado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resgatar o menu cadastrado chamamos a função wp_nav_menu, se não passarmos nenhum parâmetro o wordpress resgata o ultimo menu cadastrado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especificar qual menu passamos dentro de um array a propriedade 'theme_location' que ele pode tanto ler o id ou o nome do menu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&lt;?php wp_nav_menu( array('theme_location' =&gt; 'meu-menu' )); 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Passo-a-passo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 no functions.php com register_nav_menu.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Linka o menu no painel de aparências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Chama o menu no tema com wp_nav_menu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Custom</PresentationFormat>
  <Paragraphs>66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/>
      <vt:lpstr>AULA 6 wordpress avançado</vt:lpstr>
      <vt:lpstr>Página autor</vt:lpstr>
      <vt:lpstr>get_author_meta()</vt:lpstr>
      <vt:lpstr>Exercício Mini Projeto</vt:lpstr>
      <vt:lpstr>Exercício Parte 2</vt:lpstr>
      <vt:lpstr>Criando e gerenciando menus</vt:lpstr>
      <vt:lpstr>Exemplo</vt:lpstr>
      <vt:lpstr>Exibindo o menu personalizado</vt:lpstr>
      <vt:lpstr>Passo-a-passo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wordpress avançado</dc:title>
  <cp:lastModifiedBy>Roberto Vogel Junior</cp:lastModifiedBy>
  <cp:revision>1</cp:revision>
  <cp:lastPrinted>2013-08-23T14:51:03Z</cp:lastPrinted>
  <dcterms:modified xsi:type="dcterms:W3CDTF">2013-08-23T14:53:47Z</dcterms:modified>
</cp:coreProperties>
</file>