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160000" cy="7620000"/>
  <p:notesSz cx="10160000" cy="762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904" y="-9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667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55217" y="0"/>
            <a:ext cx="4402667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5E9A4-7E82-B847-866D-7635BF8F31DF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237810"/>
            <a:ext cx="4402667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5217" y="7237810"/>
            <a:ext cx="4402667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00FB4-1926-934D-87C1-0C7C9EBD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9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678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0000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codex.wordpress.org/Template_Tags/the_title" TargetMode="External"/><Relationship Id="rId5" Type="http://schemas.openxmlformats.org/officeDocument/2006/relationships/hyperlink" Target="http://codex.wordpress.org/Template_Tags/the_time" TargetMode="External"/><Relationship Id="rId6" Type="http://schemas.openxmlformats.org/officeDocument/2006/relationships/hyperlink" Target="http://codex.wordpress.org/Template_Tags/the_categor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4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Aula 1 Wordpress avançado 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813575" y="45720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 rtl="0">
              <a:lnSpc>
                <a:spcPct val="100000"/>
              </a:lnSpc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Arquivos do meu tema worpress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Single.php: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Contém a estrutura de uma página interna. A página que faz referência ao meu post de forma isolada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Page.php: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Contém a estrut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ur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de uma page(página) "estática".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Category.php: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Lista todo meu conteúdo por categoria.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Search.php: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Arquivos responsável pela amostragem de conteúdo do meu blog.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Básica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315195" y="1432356"/>
            <a:ext cx="7399068" cy="5667889"/>
            <a:chOff x="380853" y="152400"/>
            <a:chExt cx="6782103" cy="5408503"/>
          </a:xfrm>
        </p:grpSpPr>
        <p:sp>
          <p:nvSpPr>
            <p:cNvPr id="81" name="Shape 81"/>
            <p:cNvSpPr/>
            <p:nvPr/>
          </p:nvSpPr>
          <p:spPr>
            <a:xfrm>
              <a:off x="381000" y="152400"/>
              <a:ext cx="6781800" cy="16763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381000" y="1981200"/>
              <a:ext cx="4419299" cy="26666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028457" y="1981022"/>
              <a:ext cx="2134499" cy="26666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80853" y="4797703"/>
              <a:ext cx="6781800" cy="7632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533266" y="304717"/>
              <a:ext cx="1371599" cy="4572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-US" sz="1467"/>
                <a:t>HEADER.PHP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533279" y="2133002"/>
              <a:ext cx="1371599" cy="10665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-US" sz="1467"/>
                <a:t>INDEX.PHP</a:t>
              </a:r>
              <a:br>
                <a:rPr lang="en-US" sz="1467"/>
              </a:br>
              <a:r>
                <a:rPr lang="en-US" sz="1467"/>
                <a:t>PAGE.PHP</a:t>
              </a:r>
              <a:br>
                <a:rPr lang="en-US" sz="1467"/>
              </a:br>
              <a:r>
                <a:rPr lang="en-US" sz="1467"/>
                <a:t>SINGLE.PHP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5256967" y="2209355"/>
              <a:ext cx="1675800" cy="4572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-US" sz="1467"/>
                <a:t>SIDEBAR.PHP</a:t>
              </a: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761771" y="4951742"/>
              <a:ext cx="1371599" cy="4572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-US" sz="1467"/>
                <a:t>FOOTER.PHP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Fugindo do padrão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site http://awwwards.com é um site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de avaliação de trabalhos, todo dia um site é eleito o site do dia. Os sites são avaliados pelos seguintes critérios, criatividade, usabilidade e conteúdo.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awwwards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é possível pesquisar pela categoria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, na busca você irá visualizar os sites que utilizam wordpress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Além do awwwards, temos a seção de showcase do wordpress no seguinte link : 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http://wordpress.org/showcase/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Criando um tema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Para criar uma tema com estrutura mais básica precisamos de dois arquivos o index.php e style.css dentro de uma pasta no caminho wp-content/themes do nosso site.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Além dos arquivos básicos, podemos criar templates, arquivo de funções(functions.php) e adicionar códigos javascript.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Style.css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0740"/>
              <a:buFont typeface="Arial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Para adicionar as informações de nosso tema que serão exibidas em nosso administrador adicionamos um comentário no topo do arquivo style.css da seguinte forma :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Theme Name: Nome do tema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Theme URI: url do tema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Description: descrição do tema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Author: nome do autor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Author URI: url do autor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Version: 1.0(versão)</a:t>
            </a:r>
            <a:br>
              <a:rPr lang="en-US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Tags: para sistema de busca caso disponibilize o tema no wordpress.org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Index.php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Ele é responsável por exibir a home do nosso site, </a:t>
            </a: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caso não seja criado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outros arquivos como single.php, category.php e page.php. A index.php </a:t>
            </a: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vai responder por esses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arquivos que não estão presentes em nosso tema.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Mas o ideal é criar uma arquivo para cada situação para fazer um tratamento específico para cada um.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Tags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omo o nome sugere, são comandos de inclusão de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blocos de códigos para montagem do nosso projeto, muito útil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realizar 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reúso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do nosso código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, s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ão eles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979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get_header()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 - incorpora o arquivo header.php(referente ao cabeçalho)</a:t>
            </a:r>
          </a:p>
          <a:p>
            <a:pPr marL="457200" marR="0" lvl="0" indent="-3979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get_footer()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- incorpora o footer.php  arquivo responsável pelo rodapé do meu tema</a:t>
            </a:r>
          </a:p>
          <a:p>
            <a:pPr marL="457200" marR="0" lvl="0" indent="-3979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get_sidebar()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- incorpora o sidebar.php (barra lateral reponsável por uma série de recursos do wordpress)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300">
                <a:latin typeface="Trebuchet MS"/>
                <a:ea typeface="Trebuchet MS"/>
                <a:cs typeface="Trebuchet MS"/>
                <a:sym typeface="Trebuchet MS"/>
              </a:rPr>
              <a:t>get_header()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Até agora trabalhamos com um único arquivo. Vamos criar uma arquivo header.php e adicionar ao nosso tema.</a:t>
            </a:r>
          </a:p>
          <a:p>
            <a:endParaRPr lang="en-US"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/>
              <a:t>Separar o código HTML que corresponde  ao topo do site, deixando de uma forma que seja aplicável a outras páginas do nosso tema.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300">
                <a:latin typeface="Trebuchet MS"/>
                <a:ea typeface="Trebuchet MS"/>
                <a:cs typeface="Trebuchet MS"/>
                <a:sym typeface="Trebuchet MS"/>
              </a:rPr>
              <a:t>Criando um header extra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Podemos criar mais de um header para o nosso tema com a seguinte chamada:</a:t>
            </a:r>
          </a:p>
          <a:p>
            <a:endParaRPr lang="en-US"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header-[nome].php</a:t>
            </a:r>
          </a:p>
          <a:p>
            <a:endParaRPr lang="en-US"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sz="27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: header-fellyph.php</a:t>
            </a:r>
          </a:p>
          <a:p>
            <a:endParaRPr lang="en-US" sz="27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Para chamar esse header personalizado passamos um parâmetro na função get_header('[nome]')</a:t>
            </a:r>
          </a:p>
          <a:p>
            <a:endParaRPr lang="en-US" sz="270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None/>
            </a:pPr>
            <a:r>
              <a:rPr lang="en-US">
                <a:solidFill>
                  <a:srgbClr val="666666"/>
                </a:solidFill>
              </a:rPr>
              <a:t>seguindo o exemplo anterior: get_header("fellyph")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Estrutas de repetições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 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while(condição){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 //repita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$i = 0;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while(i &lt; 10 ){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i++;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echo i;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 do curso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813300"/>
            <a:ext cx="9626599" cy="55568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Entendendo a arquitetura do 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</a:t>
            </a:r>
          </a:p>
          <a:p>
            <a:pPr marL="381000" marR="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ao Loop</a:t>
            </a:r>
          </a:p>
          <a:p>
            <a:pPr marL="381000" marR="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Personalização da Index</a:t>
            </a:r>
          </a:p>
          <a:p>
            <a:pPr marL="381000" marR="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Personalizando os arquivos estruturais : header.php, footer.php e sidebars.php</a:t>
            </a:r>
          </a:p>
          <a:p>
            <a:pPr marL="381000" lvl="0" indent="-220133" rtl="0">
              <a:lnSpc>
                <a:spcPct val="150000"/>
              </a:lnSpc>
              <a:buClr>
                <a:srgbClr val="000000"/>
              </a:buClr>
              <a:buSzPct val="15873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Personalização da página Single, Page busca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, category</a:t>
            </a:r>
          </a:p>
          <a:p>
            <a:pPr marL="381000" lvl="0" indent="-220133" rtl="0">
              <a:lnSpc>
                <a:spcPct val="150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Template tags</a:t>
            </a:r>
          </a:p>
          <a:p>
            <a:pPr marL="381000" lvl="0" indent="-220133" rtl="0">
              <a:lnSpc>
                <a:spcPct val="150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Post Thumbnail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Estruturas de repetição no wordpress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96266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while ( have_posts () ): the_post(); ?&gt;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Conteúdo a ser executado a cada iteração...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&lt;br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endwhile; ?&gt;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Quando o wordpress carrega uma url ele verifica qual tipo de informação o usuário deseja, a função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have_post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() verifica se existem post a serem exibidos 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 função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the_post() faz o acesso ao post e atualiza o po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nteiro de acesso da informação a cada chamada.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Dúvidas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04800" y="1813300"/>
            <a:ext cx="9626599" cy="5556875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2730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???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Variáveis de um loop    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09375" y="1833750"/>
            <a:ext cx="9629799" cy="55650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Dentro de um Loop podemos acessar diversos dados referente ao post. A seguir temos uma lista de algumas dessas informações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título (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the_title()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(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the_time()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Categoria (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the_category()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Conteúdo(the_content())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autor(the_author())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link para post(the_permalink())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 do curso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(parte 2)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508500"/>
            <a:ext cx="9626699" cy="55569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 rtl="0">
              <a:lnSpc>
                <a:spcPct val="150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Condicionais</a:t>
            </a:r>
          </a:p>
          <a:p>
            <a:pPr marL="381000" lvl="0" indent="-220133" rtl="0">
              <a:lnSpc>
                <a:spcPct val="150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Condicionais tags</a:t>
            </a:r>
          </a:p>
          <a:p>
            <a:pPr marL="381000" lvl="0" indent="-2286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Trabalhando com functions.php</a:t>
            </a:r>
          </a:p>
          <a:p>
            <a:pPr marL="381000" lvl="0" indent="-2286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Resgistrando menus dinâmicos</a:t>
            </a:r>
          </a:p>
          <a:p>
            <a:pPr marL="381000" marR="0" lvl="0" indent="-22013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Carregando campos personalizados</a:t>
            </a:r>
          </a:p>
          <a:p>
            <a:pPr marL="381000" marR="0" lvl="0" indent="-22013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Query_posts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e m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ultiplos Query_posts</a:t>
            </a:r>
          </a:p>
          <a:p>
            <a:pPr marL="381000" marR="0" lvl="0" indent="-22013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Template Page</a:t>
            </a:r>
          </a:p>
          <a:p>
            <a:pPr marL="381000" marR="0" lvl="0" indent="-22013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Custom Post Type</a:t>
            </a:r>
          </a:p>
          <a:p>
            <a:pPr marL="381000" marR="0" lvl="0" indent="-22013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Hooks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Entendendo a Estrutura    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Antes de iniciar o desenvolvimento de nosso tema é necessário entender a estrutura por trás do wordpress.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Esquema de pastas, sua arquitetura, principais arquivos e claro o loop do wordpress como o cms acessa o conteúdo.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Isso ajudará a desenvolver uma solução limpa e eficiente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 de pastas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Temos três pastas básicas na pasta do </a:t>
            </a: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wp-admin: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Têm todo o meu sistema de administração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wp-include: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Têm todas as funcionalidades do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ordpress, funções e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métodos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especiais.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wp-content: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Têm tudo relacionado a conteúdo, plugins, uploads, e temas.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WP-content - Plugins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pasta plugins contém todos os plugins do meu blog. Quando eu quero instalar manualmente meu plugin, baixo o zip e descompacto 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o arquivo e</a:t>
            </a: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jogo a pasta do meu plugin dentro da pasta plugins, que fica no wp-content.</a:t>
            </a:r>
          </a:p>
          <a:p>
            <a:endParaRPr lang="en-US"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wp-content - uploads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Contém todo conteúdo "upado" do meu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site,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ela tem uma estrutura de agrupar o conteúdo por pasta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, separadas por ano e mês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wp-content - themes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Contém todos os meus temas instalados no meu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ordpress.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Dentro da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pasta do nosso tema, o arquivo style.css contém a descrição que visualizamos no painel do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imagem screenshoot.png dentro da pasta do nosso tema defin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 qual imagem irá presentar o temo no painel de administração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 imagem referente ao tema que aparece no painel aparências.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Principais arquivos do Tema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Header.php: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contém o header da minha estrutura.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Index.php: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é responsável pela home de nosso site.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Footer.php: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Contém o os dados referente ao footer do meu projeto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Sidebar.php: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armazena a estrutura da lateral de meu site, geralmente onde ficam, as listagens de catégorias, nuvens de tags e listagem de links do meu site.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Style.css: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Arquivo que contém o estilo de meu blog.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Macintosh PowerPoint</Application>
  <PresentationFormat>Custom</PresentationFormat>
  <Paragraphs>151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/>
      <vt:lpstr>Aula 1 Wordpress avançado </vt:lpstr>
      <vt:lpstr>Programa do curso</vt:lpstr>
      <vt:lpstr>Programa do curso(parte 2)</vt:lpstr>
      <vt:lpstr>Entendendo a Estrutura    </vt:lpstr>
      <vt:lpstr>Estrutura de pastas</vt:lpstr>
      <vt:lpstr>WP-content - Plugins</vt:lpstr>
      <vt:lpstr>wp-content - uploads</vt:lpstr>
      <vt:lpstr>wp-content - themes</vt:lpstr>
      <vt:lpstr>Principais arquivos do Tema</vt:lpstr>
      <vt:lpstr>Arquivos do meu tema worpress</vt:lpstr>
      <vt:lpstr>Arquitetura Básica</vt:lpstr>
      <vt:lpstr>Fugindo do padrão</vt:lpstr>
      <vt:lpstr>Criando um tema</vt:lpstr>
      <vt:lpstr>Style.css</vt:lpstr>
      <vt:lpstr>Index.php</vt:lpstr>
      <vt:lpstr>Include Tags</vt:lpstr>
      <vt:lpstr>get_header()</vt:lpstr>
      <vt:lpstr>Criando um header extra</vt:lpstr>
      <vt:lpstr>Estrutas de repetições</vt:lpstr>
      <vt:lpstr>Estruturas de repetição no wordpress</vt:lpstr>
      <vt:lpstr>Dúvidas</vt:lpstr>
      <vt:lpstr>Variáveis de um loop   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Wordpress avançado </dc:title>
  <cp:lastModifiedBy>Roberto Vogel Junior</cp:lastModifiedBy>
  <cp:revision>1</cp:revision>
  <cp:lastPrinted>2013-08-23T14:47:39Z</cp:lastPrinted>
  <dcterms:modified xsi:type="dcterms:W3CDTF">2013-08-23T14:54:06Z</dcterms:modified>
</cp:coreProperties>
</file>