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160000" cy="7620000"/>
  <p:notesSz cx="10160000" cy="762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2088" y="-104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54688" y="0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F5E4-2EB0-594F-907E-177CD38EB49F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237413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4688" y="7237413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0538D-7F2E-F94E-B0FF-A9A8B244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7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0000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864300" y="2418275"/>
            <a:ext cx="8507575" cy="160724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9 wordpress avançado</a:t>
            </a:r>
          </a:p>
        </p:txBody>
      </p:sp>
      <p:sp>
        <p:nvSpPr>
          <p:cNvPr id="4" name="Shape 20"/>
          <p:cNvSpPr txBox="1">
            <a:spLocks/>
          </p:cNvSpPr>
          <p:nvPr/>
        </p:nvSpPr>
        <p:spPr>
          <a:xfrm>
            <a:off x="1813575" y="45720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sz="3200" smtClean="0"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</a:p>
          <a:p>
            <a:pPr algn="ctr"/>
            <a:r>
              <a:rPr lang="en-US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Aplicando um carrossel a um loop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2325" y="1836125"/>
            <a:ext cx="9629899" cy="55662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padrão :</a:t>
            </a:r>
          </a:p>
          <a:p>
            <a:endParaRPr lang="en-US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&lt;ul id="mycarousel" class="jcarousel-skin-tango"&gt;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&lt;li&gt;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    &lt;img src="http://static.flickr.com/66/199481236_dc98b5abb3_s.jpg" width="75" height="75" alt=""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&lt;/li&gt;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&lt;li&gt;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    &lt;img src="http://static.flickr.com/75/199481072_b4a0d09597_s.jpg" width="75" height="75" alt=""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&lt;/li&gt;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&lt;li&gt;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&lt;img src="http://static.flickr.com/57/199481087_33ae73a8de_s.jpg" width="75" height="75" alt=""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&lt;/li&gt;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&lt;/ul&gt;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Aplicando um carrossel a um loop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ver que temos uma estrutura de repetição. Então podemos criar um loop para formar uma lista.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Aplicando carrossel a um loop    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&lt;script type="text/javascript"&gt;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jQuery(document).ready(function() {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jQuery('#mycarousel').jcarousel();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10300" y="356300"/>
            <a:ext cx="9015599" cy="12438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post_password_required()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0300" y="1829150"/>
            <a:ext cx="9015599" cy="50028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8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do painel de administração do wordpress, você pode definir algumas regras para comentário.</a:t>
            </a:r>
          </a:p>
          <a:p>
            <a:endParaRPr lang="en-US"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8" algn="l" rtl="0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a função post_password_required() verificar se o wordpress está configurado para só aceitar comentário quem estiver logado.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01775" y="302100"/>
            <a:ext cx="9632625" cy="9993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 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 comentários na home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register_taxonomy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função cria uma nova taxonomia para algum grupo seja um post ou post_type.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Segue a mesma sequência do register post type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endParaRPr lang="en-US" sz="266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BB"/>
                </a:solidFill>
                <a:latin typeface="Consolas"/>
                <a:ea typeface="Consolas"/>
                <a:cs typeface="Consolas"/>
                <a:sym typeface="Consolas"/>
              </a:rPr>
              <a:t>&lt;?php register_taxonomy</a:t>
            </a:r>
            <a:r>
              <a:rPr lang="en-US" sz="24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00BB"/>
                </a:solidFill>
                <a:latin typeface="Consolas"/>
                <a:ea typeface="Consolas"/>
                <a:cs typeface="Consolas"/>
                <a:sym typeface="Consolas"/>
              </a:rPr>
              <a:t>$taxonomy</a:t>
            </a:r>
            <a:r>
              <a:rPr lang="en-US" sz="24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>
                <a:solidFill>
                  <a:srgbClr val="0000BB"/>
                </a:solidFill>
                <a:latin typeface="Consolas"/>
                <a:ea typeface="Consolas"/>
                <a:cs typeface="Consolas"/>
                <a:sym typeface="Consolas"/>
              </a:rPr>
              <a:t>$object_type</a:t>
            </a:r>
            <a:r>
              <a:rPr lang="en-US" sz="24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>
                <a:solidFill>
                  <a:srgbClr val="0000BB"/>
                </a:solidFill>
                <a:latin typeface="Consolas"/>
                <a:ea typeface="Consolas"/>
                <a:cs typeface="Consolas"/>
                <a:sym typeface="Consolas"/>
              </a:rPr>
              <a:t>$args</a:t>
            </a:r>
            <a:r>
              <a:rPr lang="en-US" sz="2400">
                <a:solidFill>
                  <a:srgbClr val="007700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r>
              <a:rPr lang="en-US" sz="2400">
                <a:solidFill>
                  <a:srgbClr val="0000BB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endParaRPr lang="en-US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Trabalha com os seguintes parâmetros id da taxonomia, lista de tipos e argumentos.</a:t>
            </a:r>
          </a:p>
          <a:p>
            <a:endParaRPr lang="en-US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0650" y="1817250"/>
            <a:ext cx="9622324" cy="55530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create_destaque_taxonomies() {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$labelscat = array(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'name' =&gt; __( 'Categoria'),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   'singular_name' =&gt; __( 'Categoria'),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'search_items' =&gt; __( 'Buscar' 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'popular_items' =&gt; __( 'Mais usados' 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'all_items' =&gt; __( 'Todas Categorias' 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   'parent_item' =&gt; __( 'Categoria Mae' 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'parent_item_colon' =&gt; __( 'Categoria Mae' 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'edit_item' =&gt; __( 'Editar categoria' 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'update_item' =&gt; __( 'Atualizar' 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'add_new_item' =&gt; __( 'Adicionar nova Categoria' ),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'new_item_name' =&gt; __( 'Categoria' )</a:t>
            </a:r>
            <a:b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6937" y="1523450"/>
            <a:ext cx="9622200" cy="56583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$args = array(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  'hierarchical' =&gt; true,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'labels' =&gt; $labelscat,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'show_ui' =&gt; true,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'query_var' =&gt; true,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'rewrite' =&gt; array( 'slug' =&gt; 'categoria-destaque' 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register_taxonomy('categoria-destaque', array('destaque'),$args);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add_filter</a:t>
            </a:r>
            <a:endParaRPr lang="en-US" sz="4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80100" y="1809425"/>
            <a:ext cx="9625049" cy="55554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add_filter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comportamento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padrão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algumas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mudar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comportamento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resgata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template da single: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cria_filtro_single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($t){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(array)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get_the_category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as $cat ) {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if (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file_exists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(TEMPLATEPATH . "/single-{$cat-&gt;</a:t>
            </a:r>
            <a:r>
              <a:rPr lang="en-US" dirty="0"/>
              <a:t>slug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 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return TEMPLATEPATH . "/single-{$cat-&gt;</a:t>
            </a:r>
            <a:r>
              <a:rPr lang="en-US" dirty="0"/>
              <a:t>slug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}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return $t;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add_filter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single_template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cria_filtro_single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filtros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todos os itens em que podemos adicionar filtros: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http://codex.wordpress.org/Plugin_API/Filter_Reference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biblioteca</a:t>
            </a:r>
            <a:r>
              <a:rPr lang="en-US"/>
              <a:t>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desenvolvida para simplificar a programação com javascript. 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 foi lançada em janeiro de 2006 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Hoje é a biblioteca mais popular no mercado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biblioteca open source podemos baixar ela no seguinte link: http://jquery.com/ 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Tutoriais: http://docs.jquery.com/Tutorials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Documentação : http://docs.jquery.com/Main_Page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Adicionando jQuery ao nosso tema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wordpress possui uma série de scripts e plugins em js em sua pasta wp-include. Para o uso interno e de plugins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evitar algum tipo de conflito, por exemplo, com o carregamento de jQuery. Chamamos o scripts do próprio wordpress com a função :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 wp_enqueue_script("jquery"); ?&gt;</a:t>
            </a:r>
            <a:b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&lt;?php wp_head(); ?&gt;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2325" y="312125"/>
            <a:ext cx="9629899" cy="9942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Escolhendo a versão do jQuery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wp_deregister_script( 'jquery' );</a:t>
            </a:r>
            <a:b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wp_register_script( 'jquery',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             </a:t>
            </a:r>
            <a:r>
              <a:rPr lang="en-US" sz="2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'http://ajax.googleapis.com/ajax/libs/jquery/1.6/jquery.min.js');</a:t>
            </a:r>
            <a: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9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wp_enqueue_script( 'jquery' 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Custom</PresentationFormat>
  <Paragraphs>77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/>
      <vt:lpstr>Aula 9 wordpress avançado</vt:lpstr>
      <vt:lpstr>register_taxonomy</vt:lpstr>
      <vt:lpstr>Exemplo</vt:lpstr>
      <vt:lpstr>Exemplo</vt:lpstr>
      <vt:lpstr>add_filter</vt:lpstr>
      <vt:lpstr>Lista de filtros</vt:lpstr>
      <vt:lpstr>jQuery</vt:lpstr>
      <vt:lpstr>Adicionando jQuery ao nosso tema</vt:lpstr>
      <vt:lpstr>Escolhendo a versão do jQuery</vt:lpstr>
      <vt:lpstr>Aplicando um carrossel a um loop</vt:lpstr>
      <vt:lpstr>Aplicando um carrossel a um loop</vt:lpstr>
      <vt:lpstr>Aplicando carrossel a um loop    </vt:lpstr>
      <vt:lpstr>post_password_required()</vt:lpstr>
      <vt:lpstr>Exercício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9 wordpress avançado</dc:title>
  <cp:lastModifiedBy>Roberto Vogel Junior</cp:lastModifiedBy>
  <cp:revision>1</cp:revision>
  <cp:lastPrinted>2013-08-23T14:52:33Z</cp:lastPrinted>
  <dcterms:modified xsi:type="dcterms:W3CDTF">2013-08-23T14:53:35Z</dcterms:modified>
</cp:coreProperties>
</file>