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Controle de Evasão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Grupo 2tga</a:t>
            </a:r>
          </a:p>
        </p:txBody>
      </p:sp>
    </p:spTree>
    <p:extLst>
      <p:ext uri="{BB962C8B-B14F-4D97-AF65-F5344CB8AC3E}">
        <p14:creationId xmlns:p14="http://schemas.microsoft.com/office/powerpoint/2010/main" val="1299145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geral do trabalho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243" y="1846263"/>
            <a:ext cx="735584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98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geral do trabalho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873" y="1737360"/>
            <a:ext cx="6219214" cy="4022725"/>
          </a:xfrm>
        </p:spPr>
      </p:pic>
    </p:spTree>
    <p:extLst>
      <p:ext uri="{BB962C8B-B14F-4D97-AF65-F5344CB8AC3E}">
        <p14:creationId xmlns:p14="http://schemas.microsoft.com/office/powerpoint/2010/main" val="1031812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77139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 err="1"/>
              <a:t>Stakeholder</a:t>
            </a:r>
            <a:r>
              <a:rPr lang="pt-BR" dirty="0"/>
              <a:t>: Identificação e necessidades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Equipe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Período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err="1"/>
              <a:t>Obetivos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Resultados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Pontos positivos e negativos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Sugestões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Resultado geral do trabalho</a:t>
            </a:r>
          </a:p>
        </p:txBody>
      </p:sp>
    </p:spTree>
    <p:extLst>
      <p:ext uri="{BB962C8B-B14F-4D97-AF65-F5344CB8AC3E}">
        <p14:creationId xmlns:p14="http://schemas.microsoft.com/office/powerpoint/2010/main" val="389973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Stakeholder</a:t>
            </a:r>
            <a:r>
              <a:rPr lang="pt-BR" dirty="0"/>
              <a:t>: Identificação e necessidades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/>
              <a:t>Carlos Silva (</a:t>
            </a:r>
            <a:r>
              <a:rPr lang="pt-BR" dirty="0" err="1"/>
              <a:t>Calima</a:t>
            </a:r>
            <a:r>
              <a:rPr lang="pt-BR" dirty="0"/>
              <a:t>) – Diretor do Centro de Engenharia e Ciências Exatas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/>
              <a:t>Sistema para unir e apresentar informações sobre os resultados do trabalho contra a evasão realizado no curso de engenharia mecânica além das informações sobre a evasão dos cursos do CECE</a:t>
            </a:r>
          </a:p>
        </p:txBody>
      </p:sp>
    </p:spTree>
    <p:extLst>
      <p:ext uri="{BB962C8B-B14F-4D97-AF65-F5344CB8AC3E}">
        <p14:creationId xmlns:p14="http://schemas.microsoft.com/office/powerpoint/2010/main" val="391101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0538"/>
            <a:ext cx="1810727" cy="1800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286" y="1870538"/>
            <a:ext cx="1800000" cy="1800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65" y="1870538"/>
            <a:ext cx="2520000" cy="180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844" y="1892455"/>
            <a:ext cx="1794375" cy="18000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138464" y="3803716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Thiago Zuquinali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512086" y="3803716"/>
            <a:ext cx="150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Thiago Borges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188241" y="3803716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George Chen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8996050" y="38037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Alan Lino</a:t>
            </a:r>
          </a:p>
        </p:txBody>
      </p:sp>
    </p:spTree>
    <p:extLst>
      <p:ext uri="{BB962C8B-B14F-4D97-AF65-F5344CB8AC3E}">
        <p14:creationId xmlns:p14="http://schemas.microsoft.com/office/powerpoint/2010/main" val="294628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Período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Início: 31/08/2016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Término: 10/10/2016</a:t>
            </a:r>
          </a:p>
        </p:txBody>
      </p:sp>
    </p:spTree>
    <p:extLst>
      <p:ext uri="{BB962C8B-B14F-4D97-AF65-F5344CB8AC3E}">
        <p14:creationId xmlns:p14="http://schemas.microsoft.com/office/powerpoint/2010/main" val="32497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- </a:t>
            </a:r>
            <a:r>
              <a:rPr lang="pt-BR" dirty="0" err="1"/>
              <a:t>Burndown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22" y="2498011"/>
            <a:ext cx="5120001" cy="2880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661" y="2498011"/>
            <a:ext cx="51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9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– Sprint </a:t>
            </a:r>
            <a:r>
              <a:rPr lang="pt-BR" dirty="0" err="1"/>
              <a:t>Review</a:t>
            </a:r>
            <a:r>
              <a:rPr lang="pt-BR" dirty="0"/>
              <a:t> e </a:t>
            </a:r>
            <a:r>
              <a:rPr lang="pt-BR" dirty="0" err="1"/>
              <a:t>Retrospective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Houve a falta de comunicação em alguns momentos pela equipe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Teve alguns problemas referente à falta de integrantes em dias importantes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MVP concluído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Equipe se gerencia muito bem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Problemas em estimar tarefas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Problemas em “destrinchar” tarefas</a:t>
            </a:r>
          </a:p>
        </p:txBody>
      </p:sp>
    </p:spTree>
    <p:extLst>
      <p:ext uri="{BB962C8B-B14F-4D97-AF65-F5344CB8AC3E}">
        <p14:creationId xmlns:p14="http://schemas.microsoft.com/office/powerpoint/2010/main" val="328876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positivos e negativos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097236"/>
              </p:ext>
            </p:extLst>
          </p:nvPr>
        </p:nvGraphicFramePr>
        <p:xfrm>
          <a:off x="1096963" y="1846263"/>
          <a:ext cx="10058400" cy="375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Positivos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Negativos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Prática</a:t>
                      </a:r>
                      <a:r>
                        <a:rPr lang="pt-BR" baseline="0" dirty="0"/>
                        <a:t> em extração de informações junto ao </a:t>
                      </a:r>
                      <a:r>
                        <a:rPr lang="pt-BR" baseline="0" dirty="0" err="1"/>
                        <a:t>stakeholder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Tempo gasto com as atividades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Conhecimento</a:t>
                      </a:r>
                      <a:r>
                        <a:rPr lang="pt-BR" baseline="0" dirty="0"/>
                        <a:t>s a respeito de desenvolvimento 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Problemas</a:t>
                      </a:r>
                      <a:r>
                        <a:rPr lang="pt-BR" baseline="0" dirty="0"/>
                        <a:t> de comunicação no inicio do projeto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Aprimoramento de</a:t>
                      </a:r>
                      <a:r>
                        <a:rPr lang="pt-BR" baseline="0" dirty="0"/>
                        <a:t> trabalho em equipe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Entregas constantes fazendo com que correções</a:t>
                      </a:r>
                      <a:r>
                        <a:rPr lang="pt-BR" baseline="0" dirty="0"/>
                        <a:t> que precisam ser feitas sejam evidenciadas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Conhecimento</a:t>
                      </a:r>
                      <a:r>
                        <a:rPr lang="pt-BR" baseline="0" dirty="0"/>
                        <a:t> sobre SCRUM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Autoconhecimento sobre</a:t>
                      </a:r>
                      <a:r>
                        <a:rPr lang="pt-BR" baseline="0" dirty="0"/>
                        <a:t> a capacidade de aprendizado de novas abordagens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91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geral do trabalho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243" y="1846263"/>
            <a:ext cx="735584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499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</TotalTime>
  <Words>211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Retrospectiva</vt:lpstr>
      <vt:lpstr>Projeto Controle de Evasão</vt:lpstr>
      <vt:lpstr>Agenda </vt:lpstr>
      <vt:lpstr>Stakeholder: Identificação e necessidades</vt:lpstr>
      <vt:lpstr>Equipe</vt:lpstr>
      <vt:lpstr>Período</vt:lpstr>
      <vt:lpstr>Resultados - Burndown</vt:lpstr>
      <vt:lpstr>Resultados – Sprint Review e Retrospective</vt:lpstr>
      <vt:lpstr>Pontos positivos e negativos</vt:lpstr>
      <vt:lpstr>Resultado geral do trabalho</vt:lpstr>
      <vt:lpstr>Resultado geral do trabalho</vt:lpstr>
      <vt:lpstr>Resultado geral do trabalho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GD CECE</dc:title>
  <dc:creator>Thiago Zuquinali</dc:creator>
  <cp:lastModifiedBy>George Chagas Chen</cp:lastModifiedBy>
  <cp:revision>23</cp:revision>
  <dcterms:created xsi:type="dcterms:W3CDTF">2016-11-14T02:38:05Z</dcterms:created>
  <dcterms:modified xsi:type="dcterms:W3CDTF">2016-11-21T15:39:11Z</dcterms:modified>
</cp:coreProperties>
</file>