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6B9"/>
    <a:srgbClr val="CD0303"/>
    <a:srgbClr val="7C0202"/>
    <a:srgbClr val="F9BC6F"/>
    <a:srgbClr val="E6E6E6"/>
    <a:srgbClr val="8E92C8"/>
    <a:srgbClr val="FA7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585" autoAdjust="0"/>
  </p:normalViewPr>
  <p:slideViewPr>
    <p:cSldViewPr>
      <p:cViewPr varScale="1">
        <p:scale>
          <a:sx n="83" d="100"/>
          <a:sy n="83" d="100"/>
        </p:scale>
        <p:origin x="68" y="3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18T22:18:48.951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9E5020-5295-4831-96B0-0AAD3700B140}" emma:medium="tactile" emma:mode="ink">
          <msink:context xmlns:msink="http://schemas.microsoft.com/ink/2010/main" type="writingRegion" rotatedBoundingBox="17186,18369 13133,18137 13249,16113 17302,16344"/>
        </emma:interpretation>
      </emma:emma>
    </inkml:annotationXML>
    <inkml:traceGroup>
      <inkml:annotationXML>
        <emma:emma xmlns:emma="http://www.w3.org/2003/04/emma" version="1.0">
          <emma:interpretation id="{810F9499-F3E2-467A-A5D4-D5E8976DF99C}" emma:medium="tactile" emma:mode="ink">
            <msink:context xmlns:msink="http://schemas.microsoft.com/ink/2010/main" type="paragraph" rotatedBoundingBox="17186,18369 13133,18137 13249,16113 17302,16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5170E-09CB-453F-886E-DFA1B98C7C4C}" emma:medium="tactile" emma:mode="ink">
              <msink:context xmlns:msink="http://schemas.microsoft.com/ink/2010/main" type="line" rotatedBoundingBox="17186,18369 13133,18137 13249,16113 17302,16344"/>
            </emma:interpretation>
          </emma:emma>
        </inkml:annotationXML>
        <inkml:traceGroup>
          <inkml:annotationXML>
            <emma:emma xmlns:emma="http://www.w3.org/2003/04/emma" version="1.0">
              <emma:interpretation id="{B7B583A1-E731-4DC4-B693-3CC4B6356DCA}" emma:medium="tactile" emma:mode="ink">
                <msink:context xmlns:msink="http://schemas.microsoft.com/ink/2010/main" type="inkWord" rotatedBoundingBox="17190,18303 13137,18071 13249,16113 17302,163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878 1766 0,'0'-11'78,"11"11"-63,1 0 1,-1 0 0,1 0-16,-1 0 15,1 0 1,11 0 0,0 0-1,-11 0-15,11 0 16,0 0-1,-12 0-15,1 0 16,-1 0 0,1 0-16,-1 0 15,1 0 1,0 0 0,-1 0-1,1 0-15,-1 0 16,1 0-16,22 0 15,-22 0-15,11 0 16,-11 0-16,11 0 16,-12 0-16,24 0 15,-12 0 1,0 0-16,-11 0 16,22 0-16,-22 0 15,-1 0 1,1 0-1,11 0 1,-23 11 0,11-11-16,13 0 15,-13 0-15,12 0 16,0 12 0,-11-12-16,-1 0 15,1 0-15,-1 0 16,1 0-16,0 0 15,-1 0-15,12 0 16,12 0 0,-12 0-1,0 0-15,0 11 0,12-11 16,-12 0 0,0 12-16,12-12 15,-24 0-15,12 11 16,-11-11-16,11 0 15,-12 0-15,1 0 47,-12 12-31,11-12 0,13 0-16,-13 0 15,1 12 1,11-12-16,0 0 15,11 0 1,-22 0 0,0 11-16,11-11 15,-12 0-15,1 12 16,-1-12-16,12 0 16,-11 0-16,11 0 15,-11 0 1,11 11-16,11-11 15,1 0 1,-12 0 0,0 0-1,-11 0 1,11 0 0,-12 0-16,1 0 15,-1 12-15,12-12 16,-11 0-16,11 0 15,-11 0-15,-1 0 16,1 0-16,-1 0 16,1 11-16,-1-11 15,1 0-15,-1 0 16,1 0-16,0 0 16,-1 0-16,1 0 15,11 0 1,0 0-1,-12 0 32,1 0-47,11 0 32,-11 0-17,-1 0 1,1 0-1,-1 0-15,1 0 16,11 12-16,0-12 16,0 0-1,-11 0 1,-1 0-16,1 11 16,-1-11-16,1 0 15,-1 0-15,1 0 16,11 0-16,-12 0 15,13 0-15,10 0 32,-22 0-32,11 12 15,0-12-15,-12 0 16,13 0-16,-13 0 16,12 11-16,-11-11 15,-1 12-15,1-12 16,11 0-16,-12 0 15,13 0-15,-1 0 16,-12 0-16,1 0 16,-1 0-16,12 0 15,-11 0-15,11 0 16,-11 0 0,-12 12 62,-12-12 344,0 0-422,-11 0 15,12 0-15,-1-12 16,1 0-16,-1 12 15,1-11-15,-1 11 16,-11 0-16,11 0 16,1 0-1,-1 0 1,12-12-16,-11 12 31,-1 0-15,12-11 15,-11 11-31,-1 0 16,1 0-1,-1 0 1,1 0-16,-1 0 16,-11 0-16,11 0 15,-11 0-15,0 0 16,12 0-1,-12 0-15,11 0 16,0 0 0,1 0-16,-1 0 15,1 0-15,-12-12 16,11 12-16,-11 0 16,0 0-1,11-11-15,1 11 16,-1 0-16,1 0 15,-1 0-15,-22 0 16,22 0 0,-11 0-16,-12 0 15,12 0 1,0 0 0,12 0-1,-1-12 1,1 12-16,-1 0 15,-11 0-15,0 0 16,0 0-16,11 0 16,-22 0-16,22 0 15,-11 0-15,0 0 16,-12 0-16,24 0 16,-12 0-16,-24-11 15,36 11-15,-12 0 16,0 0-16,0 0 15,-1 0-15,-10 0 16,22 0 0,1 0-16,11-23 125,34 23-110,13-12-15,-1 12 16,-12-12-16,24 1 16,23 11-16,-35 0 15,12 0-15,-24 0 16,13 0-16,-24 0 15,23 0-15,-23 0 16,0 0-16,0 0 16,23 0-16,-23-12 15,12 12-15,23 0 16,0 0-16,-1 0 16,-11-11-16,12 11 15,-12 0-15,-11 0 16,0 0-16,-1 0 15,-22 0-15,11 0 16,12 0-16,-12 0 16,-12 0-1,24 0-15,-24 0 16,1 0-16,-1 0 16,1 0-16,11 0 15,-11 0 1,11 0-16,-12 0 15,12 0-15,12 0 16,-12 0 0,-11 0-16,-1 0 15,1 0 1,-12-12 15,-23 12 63,0 0-78,-12-11-16,0 11 15,-11 0-15,0 0 16,0 0-16,0-12 15,-1 12-15,1 0 16,23 0-16,0 0 16,-12 0-16,24 0 15,-12 0-15,0 0 16,11 0 0,-11 0-1,11 0-15,1 0 16,-24 0-16,24 0 15,-12 0 1,11 12 0,1-12-16,-1 0 15,0 0 1,1 0-16,-1 0 16,1 0-1,-1 0 1,1 0-1,-1 0 1,24 0 78,-1 0-79,24 0-15,-12 0 16,12 0-16,11 0 16,-23 0-16,23 0 15,-11 11-15,11-11 16,-23 0-16,23 0 16,-23 0-16,-11 0 15,-1 0-15,1 0 16,-1 0-1,1 0-15,0 12 16,-1-12-16,1 0 16,11 0-1,-12 0-15,1 0 16,-1 0-16,1 0 16,-1 0-16,1 0 15,11 0 1,-11 0-1,-1 0 1,1 0 15,-1 0-31,1 0 16,-1 0 0,12 0-16,-11 0 15,11 0-15,-11 0 16,11 0-16,-12 0 15,1 0 32,-1 0-31,1 0 0,11 0-16,-11 0 15,-1 0-15,1 0 16,11 0-16,-12 0 15,1 0 1,-1 0 0,1 0-16,-1 0 15,13 0-15,-1 0 16,-12 0-16,1 0 16,-1 0-16,-22 0 125,-24 0-125,0 0 15,-22 0-15,-1 0 16,23 0-16,-22 0 15,34 0-15,-35 0 16,35 0-16,-12 0 16,12 0-16,-12 11 15,24-11-15,-12 0 16,0 0-16,0 0 16,-1 0-16,13 0 15,-12 0-15,11 0 16,-11 0-1,12 0 1,-1 0-16,1 0 16,-1 0-16,-11 0 15,11 0-15,-11 0 16,12 0-16,-24 0 16,24 0-16,-24 0 15,23 0-15,-11 0 16,0 0-1,12 0-15,-24 0 16,23 0-16,-11 0 16,12 0-16,-12 0 15,23 12-15,-23-12 16,11 0 31,24 0 78,-1 0-110,35 0-15,1 0 16,10 0-16,-11 0 16,-11 0-16,0 0 15,11 0-15,-23 0 16,0 0-16,-11 0 16,11 0-16,-12 0 15,24 0-15,-12 0 16,-11 0-1,-1 0 1,12 0-16,-11 0 16,-1 0-16,12 0 15,0 0-15,-11 0 16,11 0-16,-11 0 16,-1 0-16,12 0 15,-11 0-15,22 0 16,-22 0-16,34 0 15,-23 0-15,0 0 16,0 0-16,12 0 16,-12 0-16,-11 0 15,22 0-15,-22 0 16,11 0 0,-11 0-1,11 0-15,0 0 16,-12 0-1,12 0-15,-11 0 16,-1 0 0,1 0-1,-24 0 126,-11 0-141,0 0 16,0 11-1,-11-11-15,-1 12 0,-23-12 16,35 12-1,-35-12-15,24 0 16,-1 0-16,12 0 16,-12 0-16,24 0 15,-12 0-15,0 0 16</inkml:trace>
          <inkml:trace contextRef="#ctx0" brushRef="#br1" timeOffset="-504387.4343">1478 1108 0,'11'0'94,"13"0"-94,-1 0 15,11 0-15,1 0 16,-24 0 0,1 0-1,11 0 63,-11 0-78,-1 0 16,1 0 0,-1 0-1,1 0 1,11 0-16,-12 0 15,13 0-15,-13 0 16,24 0-16,-12 0 16,0 12-16,-12-12 15,36 11-15,-24-11 16,0 0-16,0 0 16,0 12-16,0-12 15,-11 11-15,-1-11 16,1 0-16,-1 0 15,1 0 1,-1 0 0,1 12-16,-1-12 15,1 0-15,0 0 16,-1 11-16,1-11 16,-24 0 93,-11 0-109,0 0 16,0 0-16,-12 12 15,1-12-15,-1 0 16,-11 0-16,23 0 15,-12 0-15,23 0 16,-22 0-16,-1 0 16,24 12-1,-24-12-15,23 0 16,1 0-16,-12 0 16,11 0-16,-11 0 15,0 0-15,0 0 16,11 0-16,-22 0 15,11 11-15,0-11 16,0 12 0,11-12-1,0 0-15,1 0 16,-12 0-16,11 0 16,-11 0-16,12 0 15,-1 0 1,24 0 124,22 0-140,12 0 16,1 0-16,-1-12 16,0 12-16,35 0 15,-35 0-15,12 0 16,-1 0 0,-22 0-16,11 0 15,-11 0-15,0 0 16,-1 0-16,1 0 15,-12 0 1,-12 0 0,1 0-16,0 12 15,11-12-15,0 0 16,-23 11-16,23-11 16,-12 0-16,1 0 15,-1 0-15,1 0 16,0 12-16,-1-12 15,1 0-15,-12 11 16,11-11 0,1 0-1,-1 0 1,1 0 0,-1 0-1,1 0-15,-24 0 125,1 0-125,-24 0 16,1 0-16,-13 0 15,-22 0-15,23 0 16,-12 0-16,-11 0 16,23 0-16,11 0 15,-11 0-15,23 0 16,0 0-16,11 0 16,1 0-16,-1 0 15,1 0-15,-1 0 16,0 0-1,1 0 17,-1 0-32,1 0 15,-1 0-15,-11 0 16,0 0-16,0 0 16,0 0-16,0 0 15,0 0-15,-12 0 16,0 0-16,12 0 15,0 0-15,-11 0 16,11 0 0,11 0 15,35 0 141,-11 0-157,34 0-15,-12 0 16,24 0-16,-23 0 16,23 0-16,-24 0 15,24 0-15,0 0 16,-24 0-16,1 12 16,-24-12-16,13 0 15,-1 0 1,-12 0-16,1 0 15,-1 11-15,12-11 16,-11 0-16,-1 12 16,13-12-16,-13 0 15,12 0-15,-11 0 16,11 0 0,-12 0-16,12 0 0,1 0 31,-13 0-31,1 0 15,-1 0-15,1 11 16,-1-11-16,12 0 16,-11 0-16,-1 0 15,13 12-15,-1-12 16,-12 0-16,24 0 16,-24 0-16,36 12 15,-36-12-15,12 0 16,0 0-16,0 11 15,-11-11-15,11 0 16,-11 12-16,11-12 16,-12 0-16,12 11 15,-11-11-15,-1 0 16,1 0 0,-1 0-16,1 0 31,-35 0 78,11 0-93,-11 12-16,-11-12 15,11 0-15,-1 11 16,-22-11-16,35 0 16,-24 0-16,24 0 15,-13 0-15,1 0 16,0 0 0,12 12-1,-12-12-15,11 0 16,-23 0-16,24 0 15,-12 0-15,-12 0 16,24 0 0,-12 0-16,11 0 0,-11 0 15,11 0 1,-22 11-16,22-11 16,-11 0-16,12 0 15,-13 0-15,13 0 16,-24 0-16,24 0 15,-1 0-15,-22 0 16,22 0-16,-23 0 16,24 0-16,-24 0 15,24 0-15,-24 0 16,23 0-16,-22 0 16,11 0-16,11 0 15,-22 0-15,22 0 16,-11 0-16,0 0 15,11 0 1,-11 0-16,0 0 0,12 0 16,-13 0-16,13 0 15,-1 0-15,-11 0 16,12 0 0,-1 0-16,1 0 15,22 0 141,12 0-140,-11 0 0,11 0-16,0 0 15,-11 0-15,22 0 16,-11 0-16,0 0 16,0 0-1,12 0-15,-12 0 0,0 0 16,0 0-1,12 0-15,-12 12 16,12-12-16,-24 0 16,1 11-16,-1-11 15,12 0-15,-11 0 16,0 0 0,-1 12-1,1-12 1,-1 0-16,12 0 15,-11 0 1,-1 0-16,12 0 16,-11 12-16,0-12 15,-1 0-15,1 0 16,-1 11-16,1-11 16,-1 0-16,12 0 15,0 0 1,-11 0-16,0 0 31,-24 0 125,0 0-140,-11 0 0,12 0-1,-1 0-15,-11 0 16,0 0-16,0 0 15,11 0-15,-22 0 16,11 0-16,-12 0 16,24 0-16,-24 0 15,23 0-15,-11 0 16,0 0 0,12 0-1,-1 0-15,-11 0 16,11 0-16,-22 0 15,-1 0 1,24 0-16,-12 0 16,-1 0-1,1 0 1,12 0-16,-12 0 16,0 0-1,11 0-15,1 0 16,-1 0-16,0 0 15,-11 0-15,12 0 16,-12 0-16,11 0 16,1 0-16,-12 0 15,11 0-15,0 0 16,1 0 0,-1 0-16,1 0 15,-12 0 1,11 0 15,1 0-31,-1 0 16,1 0 15,-1 0 31,12-11-46,-12 11-16,1 0 16,-1 0-16,1 0 15,-1 0 1,1 0-16,-1 0 16,1 0-16,-1 0 15,1 0 1,-13-12-16,13 12 15,-1 0 1,1 0-16,-1 0 16,-11 0-16,12 0 15,-12 0-15,-1-12 16,13 12 0,-1 0-16,1 0 15,-1 0-15,1 0 16,-12 0-16,0 0 15,11-11 1,-11 11-16,11 0 16,-11 0-16,0-12 15,-11 12-15,-1 0 16,12-11-16,0 11 16,-12 0-16,24 0 15,-24 0-15,12-12 16,0 12-16,11 0 15,-11 0 1,0 0-16,0 0 16,0 0-16,11 0 0,-22 0 15,11 0 1,-1 0-16,1 0 16,0 0-16,12 0 15,-12 0-15,11 0 16,-11 0-16,0-11 15,0 11-15,0 0 16,0-12-16,0 12 16,11 0-16,-11 0 15,11 0-15,-11 0 16,12 0 0,-1 0-16,1 0 15,-1 0-15,12-11 94,12 11-47,11 0-47,23-12 15,12 1-15,-1-1 16,1 0-16,11 1 16,24-12-16,-36 11 15,13 12-15,11-11 16,-12-1-16,23 1 16,-57-1-16,23 1 15,-1 11-15,-11-12 16,12 0-16,-23 12 15,-1 0-15,13-11 16,10 11-16,1-12 16,-23 12-16,22-11 15,1-1-15,0 12 16,0-11 0,-1 11-16,-22-12 0,23 12 15,-24-11 1,13-1-16,-24 12 15,11-11-15,-11 11 16,12-12-16,-23 12 16,22 0-16,-22 0 15,22 0-15,1 0 16,-12 0-16,0-12 16,0 12-16,0 0 15,12-11-15,-23 11 16,22 0-16,1-12 15,-12 12-15,23-11 16,-23 11-16,23 0 16,-23-12-16,12 12 15,-23 0-15,11 0 16,-12 0 15,-22 0 94,-24 0-125,0 23 16,-22-11-16,-24 11 15,12-11-15,-24 22 16,36-22-16,-36-1 16,35 1-16,-11-12 15,23 11-15,-12 1 16,24-12-16,-13 0 16,24 0-16,-11 0 15,-1 0-15,12 11 16,0-11-16,11 12 15,-11-12-15,0 12 16,12-12-16,-12 0 16,11 0-16,58 0 140,12-12-140,0-11 16,22-12-16,-10 12 16,11 12-16,-24-24 15,-11 12-15,1 0 16,10 11-16,-22-11 15,23 12-15,-24-12 16,13 11-16,10 0 16,1-11-16,0 12 15,-12-12-15,-11 0 16,-1 11-16,-11 1 16,0-1-16,0 0 15,-11 12 1,11 0-16,0-11 0,0-12 15,0 11-15,0 12 16,1-11 0,10-12-16,-11 11 15,0 1-15,0-1 16,1-11-16,-13 23 16,1-23-16,11 11 15,-12-11-15,-11 0 16,23 12-16,-23-13 15,12 13-15,-1-12 16,-11 11 0,-11 12 46,-35-11-46,11 11-16,-23 0 15,1 11-15,-24-11 16,0 12 0,12 11-16,-12 0 0,-11 12 15,11-12 1,11-12-16,36 12 16,11-11-16,0-1 15,0 1-15,-1-12 16,1 23-16,0-11 15,0-12-15,0 11 16,-12 12-16,12-11 16,-11-1-16,22-11 15,-11 12-15,12-1 16,-13 1-16,13-12 16,11 12-16,-23-1 15,34-11 110,47-11-109,23-13-16,-12 13 15,35-24-15,-12-11 16,35 23-16,-23-23 16,23 0-16,-23 11 15,-11-11-15,-24 23 16,0 0-16,-34 0 16,-1-1-16,-22 24 15,23-11-15,-24 11 16,1-23-16,11 23 15,-23-12-15,11 1 16,1 11-16,11-23 16,12 0-16,-24 11 15,24-11-15,11-12 16,-23 1-16,12 22 16,-24-23-16,24 24 15,-24-1-15,1-11 16,11 0-16,-11 12 15,-1-12 1,1 11-16,-1 0 16,1 1-16,-1 11 31,1-12-31,-1 12 16,-11-11-16,0 22 156,0 1-31,0 11-110,0 0-15,-11 0 16,-12 0-16,11 12 16,-11 0-16,23-1 15,-23-22-15,0 34 16,-12-23-16,1 46 16,11-23-16,-12 24 15,0-1-15,-11 0 16,23 1-16,0-13 15,11-45-15,12-1 16,0 1-16,0-1 16,0-22 77,35-35-93,23-12 16,0-23-16,11 0 16,12 1-16,-12-1 15,12-23-15,-12 23 16,0 12-16,-34 46 16,-24 0-16,1 11 15,0 12-15</inkml:trace>
        </inkml:traceGroup>
        <inkml:traceGroup>
          <inkml:annotationXML>
            <emma:emma xmlns:emma="http://www.w3.org/2003/04/emma" version="1.0">
              <emma:interpretation id="{DA4260E5-FAE1-4D00-AEB7-5E733E510965}" emma:medium="tactile" emma:mode="ink">
                <msink:context xmlns:msink="http://schemas.microsoft.com/ink/2010/main" type="inkWord" rotatedBoundingBox="16523,18083 14174,17949 14191,17646 16540,17780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: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4812.3438">2736 1443 0,'12'0'0,"-1"0"47,-11 12-47,12-12 16,-12 11 0,12-11-1,-1 0 1,12 0-1,-23 12 1,12-12 0,-1 0-16,-11 11 0,23-11 15,0 0 1,1 12 0,-13-1-1,1-11 1,11 0-1,-12 0 1,1 0-16,-1 0 16,1 12-1,-1-12 17,1 11-17,0-11-15,-1 0 16,1 0-16,-1 0 15,1 0-15,22 23 16,-22-23-16,11 12 16,0-12-16,12 12 15,-12-12-15,11 11 16,-22 1-16,11-12 16,-11 11-16,11-11 15,0 12 1,-12-12-1,-45 11 110,-12-11-109,11 12-16,-11-12 16,11 0-16,0 0 15,-11 11-15,23-11 16,-23 0-16,34 0 16,-22 0-16,22 0 15,-22 0-15,22 12 16,-11-12-16,11 0 15,-22 0-15,11 0 16,-12 0-16,12 0 16,0 0-16,-12 0 15,12 0 1,-23 0-16,23 0 16,-23 11-16,11-11 15,0 0-15,1 0 16,11 0-16,-12 0 15,0 0-15,1 0 16,11 12-16,-12-12 16,12 0-16,-23 0 15,23 0-15,-23 0 16,22 0-16,13 0 16,-24 0-16,12 0 15,-11 0-15,-1 0 16,0 0-16,1 0 15,-1 0-15,23-12 16,-22 12-16,22 0 16,-11 0-16,0 0 15,0 0-15,-12 0 16,12 0 0,0-11-16,-11 11 15,-1 0-15,23 0 16,-22 0-16,22-12 15,-11 12-15,12 0 16,-1 0 0,0 0-1,1 0 1,-1 0-16,1 0 16,-1 0-16,1 0 15,-1 0 1,1 0-1,-1 0 1,1-11 0,-13 11-1,1 0 1,0 0 0,0-12-1,12 12 1,-1 0-16,1 0 15,-1-11-15,0 11 16,-11 0 0,12 0-16,-1 0 15,1 0-15,-1 0 16,1 0 0,-1 0 15,1 0-31,-1 0 31,0 0-31,1 0 16,11-12-1,-23 12 1,11 0-16,12-11 16,-23 11-16,12 0 15,-1 0 1,24 0 156,11 0-157,-12 0 1,1 0-16,11 0 16,-12 0-1,1 0 1,11 0-1,-11 0 1,11 0-16,0 0 16,11 0-1,1 0-15,0 0 16,-12 0-16,11 0 16,-22 0-16,11 0 15,0 0-15,-11 0 16,-1 0-1,1 0-15,-1 0 16,1 0-16,-1 0 16,1 0-16,0 0 15,11 0-15,-12 0 16,12 0-16,0 0 16,-11 0-1,11 0-15,-11 0 16,-1 0-16,1 0 15,11 0-15,0 0 16,-12 0 0,12 11-16,12-11 15,-23 0 1,11 0-16,0 12 16,11-12-16,-10 0 15,-13 0-15,24 0 16,-24 0-16,1 0 15,-1 11-15,12-11 16,-11 0 0,0 0-16,-1 0 0,12 0 15,-11 0 1,11 0-16,-12 0 16,12 0-16,-11 0 15,11 0-15,0 0 16,12 12-16,-24-12 15,1 0-15,-1 0 16,13 0-16,-13 0 16</inkml:trace>
        </inkml:traceGroup>
        <inkml:traceGroup>
          <inkml:annotationXML>
            <emma:emma xmlns:emma="http://www.w3.org/2003/04/emma" version="1.0">
              <emma:interpretation id="{F82DD0A1-1F16-4DFB-B88A-30AD748D13A5}" emma:medium="tactile" emma:mode="ink">
                <msink:context xmlns:msink="http://schemas.microsoft.com/ink/2010/main" type="inkWord" rotatedBoundingBox="16271,18316 13334,18149 13393,17099 16331,1726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413.0887">2436 1074 0,'-11'0'203,"-1"0"-187,1 0 15,-1 0-15,0 0-1,1 0 1,11-12-1,-12 12-15,1 0 16,-1 0-16,1-12 16,-1 12-1,1 0 1,-1 0 0,1 0-1,-1 0-15,0 0 16,1-11-1,-1 11-15,1 0 16,-1 0 0,1 0-16,-1-12 15,1 12 1,-1 0 15,1 0-31,-1 0 31,0 0-15,12-11 0,-23 11-16,12 0 15,-1 0 1,1-12 0,-1 12-16,1 0 15,-1 0 1,1 0-1,-1 0-15,-11-11 16,11 11 0,-11-12-1,0 12 1,0 0 0,12 0-16,-13 0 15,13 0-15,-12-11 16,11 11-1,1 0-15,11-12 16,-23 12-16,11 0 16,1-11-1,-1 11-15,0 0 16,1 0 0,-1 0-1,1 0-15,-1 0 16,-11 0-1,12 0-15,-1 0 16,12-12 0,-23 12-16,11 0 15,1 0-15,-1 0 16,-11 0 0,12 0-1,-1 0-15,1 0 16,-12 0-1,11-12 1,0 12 0,1 0-1,-1 0-15,1 0 16,-1 0 15,1 0-15,-1 0-16,1 0 0,-1 0 15,-11 0 1,11 0-16,1 0 16,-1-11-16,1 11 15,-1 0-15,1 0 16,-1 0 0,12-12-16,-11 12 15,-1 0 1,1 0-1,-1 0-15,0 0 16,1 0 15,-1 0-15,1 0 0,-1 0-1,1-11 1,-1 11-1,1 0 1,-1 0 0,1 0-16,-1 0 15,0 0-15,-11 0 16,12 0 0,-12 0-1,11-12 1,1 12-16,-1 0 15,1 0-15,-13-11 16,13 11 0,-12 0-16,11 0 31,1 0-15,-1 0-1,1 0 1,-1 0-1,12-12-15,-11 12 16,-1 0-16,0 0 16,1 0-1,-12 0 1,11 0 0,1 0-1,-12 0-15,11 0 16,1 0-1,-1 0-15,0 0 16,1 0 0,-1 0 31,1-11-32,-1 11 1,1 0-16,-1 0 15,1 0 1,-1 0 0,1 0-1,-1 0 1,0-12 0,1 12-16,-1 0 0,-11 0 15,12 0 1,-12 0-16,0 0 15,11 0 1,-11 0 0,11 0-1,1 0-15,-1-11 16,1 11 0,-1 0 30,24 0 736,-1 0-782,1 0 31,-1 0-15,1 0-16,-1 0 15,1 0 1,0 0-16,-1 0 15,1 0-15,-1 0 16,1 0 0,-1 0-1,1 0-15,-1 0 32,1 0-32,-1 0 31,1 0-31,0 0 15,-12 11 1,11-11-16,1 0 31,11 0-15,-12 0 0,12 0-1,-11 0 16,-1 0-15,1 12-16,0-12 16,11 0-16,0 0 15,-12 0 1,12 0-16,0 0 16,-11 0-1,11 11-15,-11-11 16,11 0-16,-12 0 15,12 0-15,12 0 16,-23 12-16,11-12 16,-12 0-16,12 0 15,0 11-15,0-11 16,12 0-16,-23 0 16,34 0-1,-12 0-15,1 0 16,-12 0-16,23 12 15,-34-12-15,23 0 16,-24 11-16,12-11 16,-11 0-1,-1 0-15,1 0 16,-1 12 0,1-12-1,-1 0-15,13 0 16,-13 0-16,12 0 15,0 0-15,0 0 16,0 0-16,12 0 16,-12 0-16,-11 0 15,22 0-15,-22 0 16,11 0-16,-11 11 16,11-11-16,-12 0 15,1 0-15,-1 0 16,1 0-1,-1 0 1,1 12 0,-1-12-1,1 0 1,0 0-16,-1 0 16,1 12-16,-1-12 15,1 0-15,11 0 16,0 0-16,-12 0 15,13 11-15,-1-11 16,0 12 0,-12-12-16,12 0 15,12 11 1,-23-11-16,11 0 16,0 0-16,-12 0 15,1 0-15,11 0 16,-12 0-16,1 0 15,11 0 1,-11 0 15,-1 12-31,1-12 0,11 0 16,-12 0 0,1 0-1,-1 0-15,1 0 16,-12 11-16,12-11 15,-1 0-15,1 0 16,-1 0-16,1 0 16,11 0-16,-12 0 15,12 0-15,-11 0 16,11 0-16,-11 0 16,11 0-16,-12 12 15,12-12-15,0 0 16,-11 0-16,0 0 15,-1 0-15,12 0 16,-11 11-16,-1-11 16,12 12-16,-11-12 15,-1 0-15,13 0 32,-13 0-32,1 0 15,-1 0 1,-11 11-1,23-11-15,-11 0 16,-1 0 0,1 0-1,11 12-15,-11-12 16,-1 0 0,1 0-1,-1 0 1,1 0 15,-1 0-15,1 0 15,-1 0-15,1 0-16,-1 0 15,1 0 1,0 0 15,-1 0-31,1 0 31,-12 12 1,11-12-32,1 0 15,-1 0 1,1 0 15,-1 0-15,1 0-1,-1 0-15,-11 11 16,12-11 15,0 0 47</inkml:trace>
          <inkml:trace contextRef="#ctx0" brushRef="#br1" timeOffset="-497903.5404">1466 1224 0,'-11'0'0,"-1"11"15,1-11-15,-1 12 16,1-1 0,-1-11-1,1 12-15,-1-12 16,12 11-1,-12-11-15,12 12 16,-11-12 47,-1 0-48,1 11-15,-1 1 16,1 0 15,-1-1-31,-11 1 16,12-1-1,-1 12-15,0-23 16,12 12-16,-11-1 16,34-11 77,0 12-77,0-12-16,23 0 16,-11 0-16,23 0 15,-12 0-15,35 0 16,-35 0-16,12 0 15,-24 0-15,-22 11 16,22-11-16,-22 0 16,0 0-16,11 0 15,0 0 1,0 0-16,0 0 16,12 0-16,-1 0 15,1 0-15,-1 0 16,-10 0-16,-13 0 15,1 0-15,-1 0 16,1 0 0,-1 0-1,1 0 1,-1 0 15,1 0 16,-1-11-47,1-1 16,0 12-16,-1-23 15,-11 12 1,12 11-16,-24 0 31,1-12-15,-13 12-16,13-11 15,-12 11-15,11-12 16,-11 12-16,0 0 16,12 0-16,-13 0 15,-10 0-15,-12 0 16,-1 0-16,13 0 16,-1 0-16,-11 0 15,11 0-15,1-11 16,11 11-16,-12 0 15,0 0 1,12 0-16,-23 0 16,23 0-16,-12 0 15,24 0-15,-24 0 16,12 0-16,-12 0 16,12 0-16,-11 11 15,11-11-15,-24 12 16,24-12-16,0 0 15,-11 11-15,11-11 16,-1 12-16,-10-12 16,11 11-16,0 1 15,11-12-15,1 0 16,-1 0-16,-11 0 16,46 0 109,0 0-110,23 0-15,0 0 16,12 0-16,46 0 15,-12 0-15,12 0 16,0 0-16,-11 0 16,-24 0-16,12-12 15,-47 12-15,13 0 16,-24 0-16,0 0 16,11 0-16,1 0 15,-12-11-15,12 11 16,-1 0-16,1-12 15,0 12-15,-1-11 16,1 11-16,-12 0 16,0 0-16,0-12 15,0 12-15,0-11 16,12 11 0,-12 0-16,0-12 15,0 12-15,0 0 16,-11-12-16,-1 12 15,1 0-15,0 0 16,-24 0 62,-34 0-78,0 0 16,-12 0-16,-34 0 15,-1 0-15,24 0 16,-23 12-16,-12-12 16,34 12-16,-10-1 15,10-11-15,13 0 16,33 12-16,-22-12 16,35 11-16,-24-11 15,0 0-15,12 0 16,-11 12-16,-1-12 15,0 0 1,1 0-16,-12 0 16,23 0-16,-24 11 15,13-11-15,-1 0 16,12 0-16,-12 0 16,1 12-16,-12-1 15,11-11-15,0 0 16,1 12-16,11-12 15,-12 0-15,12 11 16,-12-11-16,24 0 16,-12 0-16,11 0 15,0 0-15,36 0 141,10 0-141,24 0 16,23 0-16,0 0 15,22 0-15,13 0 16,-1 0-16,-11 0 15,12 12-15,-24-12 16,-11 0-16,11 0 16,1 0-16,-36 0 15,-22-12-15,23 12 16,-24-11-16,13 11 16,-13-12-16,12 12 15,-11-11-15,0 11 16,11-12-16,0 1 15,-11 11-15,11 0 16,-23-12-16,12 12 16,-24 0-16,1-11 15,-1 11-15</inkml:trace>
          <inkml:trace contextRef="#ctx0" brushRef="#br1" timeOffset="-464345.0315">1651 1651 0,'12'0'32,"-1"0"-1,1 0-16,-1 0 1,12 0-16,-11 0 16,11 0-16,-11 0 15,11 0-15,-12 0 16,24 0-16,-24 0 16,36 0-16,-24 11 15,0-11-15,-12 0 16,24 0-16,-12 0 15,-11 0-15,22 0 16,-22 0-16,-1 0 16,1 0-16,-24 0 109,-22 0-109,22 0 16,-34 0-16,23-11 15,-12 11-15,12-12 16,-23 12-16,34 0 16,-22-11-16,22 11 15,-22 0-15,10 0 16,13 0-16,-12 0 15,11-12-15,-11 12 16,12 0 0,-1 0-16,1 0 15,-13 0-15,1 0 16,12 0-16,-12 0 16,11 0-16,1 0 15,-1 0 1,1 0-16,-1 0 15,12 12 1,-23-12 0,0 0-1,0 0 1,0 11 0,11-11-16,-11 0 15,0 0-15,11 0 16,-11 0-16,12 12 15,-1-12-15,-11 0 16,0 0 0,11 0-1,1 0-15,-12 11 16,11-11-16,-22 0 16,22 0-16,-11 0 15,23 12-15,-23-12 16,0 0-1,11 0-15,-11 11 16,0-11 0,-12 0-16,12 0 0,-11 0 15,-1 12 1,0-12-16,1 0 16,-1 0-16,12 0 15,0 0-15,-12 0 16,12 12-16,-11-12 15,11 0-15,-24 0 16,24 11-16,-11-11 16,11 0-16,-1 0 15,13 0 1,-1 0-16,1 0 16,-1 0-16,12 12 15,-11-12-15,-1 0 16,24 0 78,-1 0-79,24-12-15,0-11 16,22 11-16,1 1 15,23-1-15,-47 1 16,36 11-16,11 0 16,-35 0-16,11-12 15,1 12-15,-12 0 16,-11 0-16,0 0 16,-12 0-16,0 0 15,0-11-15,-12 11 16,13 0-16,-1 0 15,-12 0-15,12 0 16,-11 0-16,11-12 16,0 12-16,-11 0 15,11 0-15,11 0 16,-11 0-16,12 0 16,-12 0-16,12 0 15,-1 0 1,-11 0-16,1 0 0,-1 0 15,0 0 1,-12 0-16,1 0 16,-1 0-16,1 0 15,-1 0 17,1 0-1,0 0-31,-1 0 15,1 0 1,-1 0-16,1 0 16,22 12-16,-11-12 15,-11 0-15,23 0 16,-24 0 0,-45 0 77,-1 11-93,-34 1 16,-24-12-16,-11 0 16,-23 23-16,0-23 15,0 0-15,23 0 16,24 0-16,-1 0 15,46 0-15,1 0 16,22 0 0,0 0-16,1 0 31,-1 0-15,1 0-16,-12 0 15,11 0-15,1 0 16,-12 0-16,-1 0 15,13 0-15,-12 0 16,11 0-16,1 0 16,-1 0-16,-11 0 15,12 0-15,-13 0 16,13 0 0,-12 0-16,11 0 0,-22 0 15,22 0 1,-11 0-16,0 0 15,-12 0-15,12 0 16,12 0-16,-12 0 16,11 0-16,-23 0 15,58 0 126,35-12-125,11 12-16,12-23 15,23 23-15,-35 0 16,47 0-1,-35 0-15,11 0 0,-23 0 16,1 0 0,-13 0-16,-10 0 15,-1 0-15,-12 0 16,1 0-16,0 0 16,-12 0-16,-12 0 15,24 0-15,-24 0 16,24 0-16,-23 0 15,11 0-15,0 0 16,-12 0-16,1 0 16,-1 0-16,1 12 15,0-12 1,-1 0 0,1 0-1,-1 0-15,1 0 31,-1 0-15,1 0 0,-1 11-16,1-11 15,-1 0 17,1 0 14,0 0-30,-12 12 0,11-12-16,1 0 15,-35 11 188,11 1-203,-34 0 16,11 11-16,-11-12 16,-12 12-16,-11-23 15,0 23-15,-1-11 16,13-12-16,-13 0 16,13 11-16,-1-11 15,12 0-15,0 0 16,11 0-16,-11 0 15,23 0-15,-12 0 16,12 0-16,0 0 16,0 0-16,0 0 15,-12 0-15,12 0 16,-23 0-16,23 0 16,-12 0-16,0 0 15,1 0-15,-12 0 16,23 0-16,-24 0 15,24 0-15,-11 0 16,-1 12-16,12-12 16,11 0-1,-22 0-15,-1 12 16,12-12-16,11 0 16,-11 11-16,12-11 15,-1 0-15</inkml:trace>
          <inkml:trace contextRef="#ctx0" brushRef="#br1" timeOffset="-462475.6426">820 1743 0,'0'-11'63,"23"-1"-63,35 1 15,34-24-15,0 12 16,1 11-16,11-22 16,11 22-16,-34 1 15,11 11-15,-22 0 16,-24 0-16,-12 0 15,1 0-15,0 0 16,-12 11-16,0-11 16,0 12-16,0-12 15,-11 11-15,-1 1 16,12-12-16,-11 0 16,11 11-1,-23 1 1,11-12 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483026" y="5085184"/>
            <a:ext cx="10126184" cy="2239923"/>
          </a:xfrm>
          <a:prstGeom prst="rect">
            <a:avLst/>
          </a:prstGeom>
          <a:solidFill>
            <a:schemeClr val="bg1"/>
          </a:solidFill>
          <a:effectLst>
            <a:glow>
              <a:schemeClr val="accent1">
                <a:alpha val="93000"/>
              </a:schemeClr>
            </a:glow>
            <a:outerShdw sx="83000" sy="83000" algn="ctr" rotWithShape="0">
              <a:srgbClr val="000000">
                <a:alpha val="0"/>
              </a:srgb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" y="366541"/>
            <a:ext cx="91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haroni" pitchFamily="2" charset="-79"/>
              </a:rPr>
              <a:t>Reiki Sublime</a:t>
            </a:r>
            <a:endParaRPr lang="pt-BR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-19885" y="1495724"/>
            <a:ext cx="910014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000" b="1" spc="50">
                <a:ln w="0">
                  <a:solidFill>
                    <a:schemeClr val="accent6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Andréa Albuquerque D'Elia</a:t>
            </a:r>
            <a:endParaRPr lang="pt-BR" sz="6000" b="1" u="sng" spc="50" dirty="0">
              <a:ln w="0">
                <a:solidFill>
                  <a:schemeClr val="accent6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Arabic Typesetting" pitchFamily="66" charset="-78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50304" y="5180052"/>
            <a:ext cx="283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17 de Fevereiro de 2021</a:t>
            </a:r>
          </a:p>
          <a:p>
            <a:r>
              <a:rPr lang="pt-BR" sz="1600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Horária: 24 h/aula</a:t>
            </a:r>
            <a:endParaRPr lang="pt-BR" sz="16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637680" y="5690698"/>
            <a:ext cx="175545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SchbkCyrill BT" panose="02040603050705020303" pitchFamily="18" charset="-52"/>
              </a:rPr>
              <a:t>LINHAGEM 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Gabriela Y </a:t>
            </a:r>
            <a:r>
              <a:rPr lang="pt-BR" sz="1000" dirty="0" err="1">
                <a:solidFill>
                  <a:schemeClr val="tx1"/>
                </a:solidFill>
              </a:rPr>
              <a:t>Szafman</a:t>
            </a:r>
            <a:endParaRPr lang="pt-BR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Jay </a:t>
            </a:r>
            <a:r>
              <a:rPr lang="pt-BR" sz="1000" dirty="0" err="1">
                <a:solidFill>
                  <a:schemeClr val="tx1"/>
                </a:solidFill>
              </a:rPr>
              <a:t>Burrell</a:t>
            </a:r>
            <a:endParaRPr lang="pt-BR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Rafael </a:t>
            </a:r>
            <a:r>
              <a:rPr lang="pt-BR" sz="1000" dirty="0" smtClean="0">
                <a:solidFill>
                  <a:schemeClr val="tx1"/>
                </a:solidFill>
              </a:rPr>
              <a:t>A P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Douglas </a:t>
            </a:r>
            <a:r>
              <a:rPr lang="pt-BR" sz="1000" dirty="0">
                <a:solidFill>
                  <a:schemeClr val="tx1"/>
                </a:solidFill>
              </a:rPr>
              <a:t>Martins</a:t>
            </a:r>
            <a:endParaRPr lang="pt-BR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3035" y="116632"/>
            <a:ext cx="8933461" cy="6624736"/>
          </a:xfrm>
          <a:prstGeom prst="rect">
            <a:avLst/>
          </a:prstGeom>
          <a:noFill/>
          <a:ln w="180975" cmpd="dbl">
            <a:solidFill>
              <a:srgbClr val="4566B9"/>
            </a:solidFill>
          </a:ln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2789" y="56536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 de inscrição: 0175</a:t>
            </a:r>
            <a:endParaRPr lang="pt-BR" sz="16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" y="5913405"/>
            <a:ext cx="1788491" cy="7472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25" y="5869597"/>
            <a:ext cx="1843327" cy="5800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9269" y="2982677"/>
            <a:ext cx="8928074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Concluiu o curso </a:t>
            </a:r>
            <a:r>
              <a:rPr lang="pt-BR" sz="2800" dirty="0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Os </a:t>
            </a:r>
            <a:r>
              <a:rPr lang="pt-BR" sz="2800" dirty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pt-BR" sz="2800" dirty="0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Raios Dos </a:t>
            </a:r>
            <a:r>
              <a:rPr lang="pt-BR" sz="2800" dirty="0" err="1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Elohins</a:t>
            </a:r>
            <a:r>
              <a:rPr lang="pt-BR" sz="2800" dirty="0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em Nível Mestrado </a:t>
            </a:r>
            <a:r>
              <a:rPr lang="pt-BR" sz="2400" dirty="0" smtClean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tendo recebido a qualificação/iniciação e estando plenamente habilitado(a) a praticar suas técnicas na integralidade.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/>
              <p14:cNvContentPartPr/>
              <p14:nvPr/>
            </p14:nvContentPartPr>
            <p14:xfrm>
              <a:off x="4738222" y="5868851"/>
              <a:ext cx="1446840" cy="707400"/>
            </p14:xfrm>
          </p:contentPart>
        </mc:Choice>
        <mc:Fallback xmlns="">
          <p:pic>
            <p:nvPicPr>
              <p:cNvPr id="8" name="Tinta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9782" y="5840411"/>
                <a:ext cx="1513440" cy="77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Conector reto 9"/>
          <p:cNvCxnSpPr/>
          <p:nvPr/>
        </p:nvCxnSpPr>
        <p:spPr>
          <a:xfrm>
            <a:off x="3131840" y="6309320"/>
            <a:ext cx="27136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903798" y="6333888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Douglas Martins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086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13480</TotalTime>
  <Words>61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Aharoni</vt:lpstr>
      <vt:lpstr>Arabic Typesetting</vt:lpstr>
      <vt:lpstr>Arial</vt:lpstr>
      <vt:lpstr>Arial Rounded MT Bold</vt:lpstr>
      <vt:lpstr>Calibri</vt:lpstr>
      <vt:lpstr>CentSchbkCyrill BT</vt:lpstr>
      <vt:lpstr>Gabriola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Martins</dc:creator>
  <cp:lastModifiedBy>douglas</cp:lastModifiedBy>
  <cp:revision>124</cp:revision>
  <dcterms:created xsi:type="dcterms:W3CDTF">2014-09-27T22:07:15Z</dcterms:created>
  <dcterms:modified xsi:type="dcterms:W3CDTF">2021-02-27T17:53:54Z</dcterms:modified>
</cp:coreProperties>
</file>