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4E78D-CB8C-4610-ABF7-5E05B8BC3C6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2B99B-C42E-422C-9935-A03AE378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Exercises: 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student attends one school and school can have no or more students.</a:t>
            </a:r>
          </a:p>
          <a:p>
            <a:r>
              <a:rPr lang="en-CA" dirty="0"/>
              <a:t>A department is assigned an employee and an employee have only one department.</a:t>
            </a:r>
          </a:p>
          <a:p>
            <a:r>
              <a:rPr lang="en-CA" dirty="0"/>
              <a:t>A department is run by a supervisor and a supervisor can run many employees.</a:t>
            </a:r>
          </a:p>
          <a:p>
            <a:r>
              <a:rPr lang="en-CA" dirty="0"/>
              <a:t>An employee may work on one project and a project can have many employees.</a:t>
            </a:r>
          </a:p>
          <a:p>
            <a:r>
              <a:rPr lang="en-CA" dirty="0"/>
              <a:t>A student enroll in a class and a class can have many students.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Exercises: ERD</vt:lpstr>
    </vt:vector>
  </TitlesOfParts>
  <Company>Concordia University of Edmonton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Exercises: ERD</dc:title>
  <dc:creator>Caesar Caesar</dc:creator>
  <cp:lastModifiedBy>Clemente, Caesar Jude</cp:lastModifiedBy>
  <cp:revision>1</cp:revision>
  <dcterms:created xsi:type="dcterms:W3CDTF">2018-10-10T18:48:45Z</dcterms:created>
  <dcterms:modified xsi:type="dcterms:W3CDTF">2019-11-02T15:17:19Z</dcterms:modified>
</cp:coreProperties>
</file>