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1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2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C497-4BE0-4D2A-8CB3-CA4DAB02096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0EDDB-2ADA-44C6-A76A-4AC8FD92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3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More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7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university consists of a number of departments. Each department offers several courses. A number of modules make up each course. </a:t>
            </a:r>
            <a:r>
              <a:rPr lang="en-US"/>
              <a:t>Students enroll </a:t>
            </a:r>
            <a:r>
              <a:rPr lang="en-US" dirty="0"/>
              <a:t>in a particular course and take modules towards the completion of that course. Each module is taught by a lecturer from the appropriate department, and each lecturer tutors a group of students</a:t>
            </a:r>
          </a:p>
        </p:txBody>
      </p:sp>
    </p:spTree>
    <p:extLst>
      <p:ext uri="{BB962C8B-B14F-4D97-AF65-F5344CB8AC3E}">
        <p14:creationId xmlns:p14="http://schemas.microsoft.com/office/powerpoint/2010/main" val="418548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Gym Fitness Database: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following are the requirements for the Gym Fitness Database</a:t>
            </a:r>
          </a:p>
          <a:p>
            <a:r>
              <a:rPr lang="en-US" dirty="0"/>
              <a:t>For each MEMBER we keep track of the unique </a:t>
            </a:r>
            <a:r>
              <a:rPr lang="en-US" dirty="0" err="1"/>
              <a:t>MemdID</a:t>
            </a:r>
            <a:r>
              <a:rPr lang="en-US" dirty="0"/>
              <a:t>, a well as Name, Zip, and the Date the membership was paid</a:t>
            </a:r>
          </a:p>
          <a:p>
            <a:r>
              <a:rPr lang="en-US" dirty="0"/>
              <a:t>For each MEMBERSHIP type we keep track of the unique Mid, as well as </a:t>
            </a:r>
            <a:r>
              <a:rPr lang="en-US" dirty="0" err="1"/>
              <a:t>MName</a:t>
            </a:r>
            <a:r>
              <a:rPr lang="en-US" dirty="0"/>
              <a:t> and Price</a:t>
            </a:r>
          </a:p>
          <a:p>
            <a:r>
              <a:rPr lang="en-US" dirty="0"/>
              <a:t>For each PASS CATEGORY we keep track of the unique </a:t>
            </a:r>
            <a:r>
              <a:rPr lang="en-US" dirty="0" err="1"/>
              <a:t>PassCatID</a:t>
            </a:r>
            <a:r>
              <a:rPr lang="en-US" dirty="0"/>
              <a:t>, as well as </a:t>
            </a:r>
            <a:r>
              <a:rPr lang="en-US" dirty="0" err="1"/>
              <a:t>PCName</a:t>
            </a:r>
            <a:r>
              <a:rPr lang="en-US" dirty="0"/>
              <a:t> and Price</a:t>
            </a:r>
          </a:p>
          <a:p>
            <a:r>
              <a:rPr lang="en-US" dirty="0"/>
              <a:t>For each ONE DAY PASS we keep track of the unique </a:t>
            </a:r>
            <a:r>
              <a:rPr lang="en-US" dirty="0" err="1"/>
              <a:t>PassID</a:t>
            </a:r>
            <a:r>
              <a:rPr lang="en-US" dirty="0"/>
              <a:t> and Date</a:t>
            </a:r>
          </a:p>
          <a:p>
            <a:r>
              <a:rPr lang="en-US" dirty="0"/>
              <a:t>For each MERCHANDISE item we keep track of the unique </a:t>
            </a:r>
            <a:r>
              <a:rPr lang="en-US" dirty="0" err="1"/>
              <a:t>MrchID</a:t>
            </a:r>
            <a:r>
              <a:rPr lang="en-US" dirty="0"/>
              <a:t>, as well as Name and Price</a:t>
            </a:r>
          </a:p>
          <a:p>
            <a:r>
              <a:rPr lang="en-US" dirty="0"/>
              <a:t>For each sale TRANSACTION we keep track of the unique </a:t>
            </a:r>
            <a:r>
              <a:rPr lang="en-US" dirty="0" err="1"/>
              <a:t>Tid</a:t>
            </a:r>
            <a:r>
              <a:rPr lang="en-US" dirty="0"/>
              <a:t> and Date</a:t>
            </a:r>
          </a:p>
          <a:p>
            <a:r>
              <a:rPr lang="en-US" dirty="0"/>
              <a:t>Each member pays for exactly one membership type; each membership type has at least one member but can have many members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Each member can buy many day passes but does not have to buy any, each day pass was</a:t>
            </a:r>
          </a:p>
          <a:p>
            <a:r>
              <a:rPr lang="en-US" dirty="0"/>
              <a:t>bought by exactly one member</a:t>
            </a:r>
          </a:p>
          <a:p>
            <a:r>
              <a:rPr lang="en-US" dirty="0"/>
              <a:t>Each day pass belongs to exactly one pass category; a pass category can have many individual day passes issued for it but does not have to have any</a:t>
            </a:r>
          </a:p>
          <a:p>
            <a:r>
              <a:rPr lang="en-US" dirty="0"/>
              <a:t>Each sale transaction involves exactly one member; each member can be involved in many sale transactions but does not have to be involved in any</a:t>
            </a:r>
          </a:p>
          <a:p>
            <a:r>
              <a:rPr lang="en-US" dirty="0"/>
              <a:t>Each merchandise item is sold via at least one sale transaction but it can be sold via many sale transactions; each sale transaction involves at least one merchandise item but can involve many merchandise items</a:t>
            </a:r>
          </a:p>
          <a:p>
            <a:r>
              <a:rPr lang="en-US" dirty="0"/>
              <a:t>Every time a merchandise item is sold via a sale transaction, we keep track of the quantity(how many instances of that particular merchandise item were sold via that particular sale transaction)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6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More Examples</vt:lpstr>
      <vt:lpstr>Example 1</vt:lpstr>
      <vt:lpstr>Gym Fitness Database: Requirements</vt:lpstr>
    </vt:vector>
  </TitlesOfParts>
  <Company>Concordia University of Edmonton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Examples</dc:title>
  <dc:creator>Caesar Caesar</dc:creator>
  <cp:lastModifiedBy>Clemente, Caesar Jude</cp:lastModifiedBy>
  <cp:revision>2</cp:revision>
  <dcterms:created xsi:type="dcterms:W3CDTF">2018-10-12T18:36:16Z</dcterms:created>
  <dcterms:modified xsi:type="dcterms:W3CDTF">2019-11-02T15:19:55Z</dcterms:modified>
</cp:coreProperties>
</file>