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B204-E610-4D18-A9D9-52B1096AA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9346D-DBFC-4C03-8DD8-CFBB4F159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E0C1-EA3B-498D-8391-2F956278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D246-927D-4ECD-A03A-7A701C3D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2A68-BD98-47BB-AB23-16045667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7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1433-445B-4D28-A5DE-C6240A7B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C0E60-C545-4378-8E66-2D8E40838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901B-31B6-4F8C-A0A7-79AE0672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3269-B203-4CF7-B91E-9FD18CC1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1C49-59DC-44D8-97A3-9C355657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5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EF69-8E15-4EB4-8F35-C8553E65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7D49-B388-4877-8CDE-F1B8E6F00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F953-8882-4588-80DD-F74A9FFA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C939-0DD9-4D6B-ACD5-FACB737D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2CE3-E648-4429-9EE7-3DAEC6E4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45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FBB5-EB3B-480D-9BA4-ECA943AD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D4BE-C0E0-478F-932F-3E61E4EA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920F9-382B-4A7E-9E30-1D1E2260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8598-67B3-4C30-94D2-15EFB157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33E2-6702-4E3B-97DF-6E621B2C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42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393C-17B8-46C9-9D17-B97D6AFC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58E72-0382-4BB5-A0DA-DEC093859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B470-F9E3-4DD8-84BE-E12D3780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861F3-7691-4599-BF65-EC51F4C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999C-AB19-4E03-B922-C6BB6E87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09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0D64-0087-49E5-B43C-69826DE9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5DBC-2E1D-44C9-B61A-327613D0C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7B6D5-8646-47F1-8E6B-0837BC479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224AD-E632-4F0E-B92C-8BFED9CA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0B421-5DD8-491F-86A5-B93A7DFA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9FD2E-B4BE-461F-9ED5-BCF20D17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2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5EA5-CC6A-46C5-8AF2-991311E7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0D23-0CDC-4B5F-BC04-23F9B8E6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824A8-3994-4557-BF17-995D130BD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33636-D832-4BB5-9424-209A73E98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519DE-9A9A-49B7-9C60-260E8EDE1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3D2CF-D539-496E-899C-A1C4BA4C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8554B-2D5C-4C48-8876-256FD990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944D5-D688-4682-BE0D-CCFB0E8B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3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692B-AB91-4D57-B45A-E973E724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28FDF-F838-48AE-8051-C1C63F26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BE318-B59F-423C-B7CA-F3E70E1D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C227A-5769-4809-BD25-73A1BD91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80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3D65D-FD42-4584-B7F0-CE03D03A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8EF8B-DA2A-406D-90EE-267880E7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3812E-B569-4275-8463-08A62A62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1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321D-8C36-4904-BB25-A241C2D5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003B-3E02-4CBC-B88B-9983FC28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7B78-0B86-4AAF-BD67-BD1FDE84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C8A8-07DA-4688-BBE8-79E6C64B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1B485-F803-4741-A448-CAEDC06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4CE0C-41A6-446A-B713-845A6BCA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83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ED2C-1622-43F2-B308-61827FF8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E1BCC-A7A4-4DAB-8B99-8FE351875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A53AE-9733-4E4F-9D5F-C4392EFC6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66366-9D97-4D16-B78B-6024F274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ABAD-B382-4C29-94C8-8E81F14E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D12E-D9AE-4FA7-AC9F-EB486CAA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94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357ED-6197-49AA-9D05-C419553B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5156D-35B9-42E3-985B-64F989CE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79A8A-FA71-4E18-B749-7E8D7793E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526B-584B-4CCA-A6DE-65C1219C0D8E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AD5D-E366-4C6C-AE75-67FC9E16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F2EB-6E26-422A-AACE-045BDDAAB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A861-9A2A-4DBA-98A8-B2A64833B0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83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E-R Example 1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GB" i="1"/>
              <a:t>Student-Print</a:t>
            </a:r>
            <a:r>
              <a:rPr lang="en-GB"/>
              <a:t> works with several different authors who write books it publishes. Some authors have written only one book, while others have written many; also, some books are co-authored by multiple authors. </a:t>
            </a:r>
            <a:r>
              <a:rPr lang="en-GB" i="1"/>
              <a:t>Student-Print</a:t>
            </a:r>
            <a:r>
              <a:rPr lang="en-GB"/>
              <a:t> also works with multiple printers; each book though is printed by only one printer. An editor at Student-Print works with several authors at a time, editing and producing their book projects; it is an editor’s job to turn over the final camera ready to copy to the printer when the manuscript has been copyedited and typeset.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E-R Example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Clemente, Caesar Jude</dc:creator>
  <cp:lastModifiedBy>Caesar Jude Clemente</cp:lastModifiedBy>
  <cp:revision>3</cp:revision>
  <dcterms:created xsi:type="dcterms:W3CDTF">2019-11-02T08:10:35Z</dcterms:created>
  <dcterms:modified xsi:type="dcterms:W3CDTF">2021-11-03T17:44:00Z</dcterms:modified>
</cp:coreProperties>
</file>