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7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3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7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1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12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2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5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6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981B1-7CA9-4C34-AD4E-503CB96B5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248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5DD8A-8C9B-456C-9E91-97FE09658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CA" sz="5400" dirty="0"/>
              <a:t>Class Exercise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F8896-4777-4BA7-8279-BCFA8512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en-CA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3A4A-C115-4597-8573-6599B900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Create the following tables and insert the following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F7A93-B267-4B1C-9A4A-304CB10B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47" y="367067"/>
            <a:ext cx="4468964" cy="3061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62FDF-2673-4C16-AEF4-81672240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46" y="3692257"/>
            <a:ext cx="4327849" cy="27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CC6E-ACD9-4AA6-951E-DF21EEE6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/>
              <a:t>An attack on Hogwarts was detected, only students enrolled in potions and charm class are allowed to aid the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8023-8DD3-4EF0-B131-A90BEC26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 I retrieve the following students?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Add a condition and retrieve the student with an A grade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37C44-F40C-475F-978A-419988F0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74" y="1795602"/>
            <a:ext cx="64389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8E34-35A8-458E-B058-D3DB803F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The minister of magic wants a list of all students who are enrolled in either the charm or potion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B529A-3700-4B60-A64F-786D651F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775" y="1292412"/>
            <a:ext cx="6245225" cy="3687389"/>
          </a:xfrm>
        </p:spPr>
      </p:pic>
    </p:spTree>
    <p:extLst>
      <p:ext uri="{BB962C8B-B14F-4D97-AF65-F5344CB8AC3E}">
        <p14:creationId xmlns:p14="http://schemas.microsoft.com/office/powerpoint/2010/main" val="91983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CB2-015C-40BC-8A9B-9DAB5CA3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Retrieve the grades of students who are in charm class and include students who are not in the potions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70F94-373C-44D3-B3C8-FDC3B535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775" y="1783757"/>
            <a:ext cx="6245225" cy="2704698"/>
          </a:xfrm>
        </p:spPr>
      </p:pic>
    </p:spTree>
    <p:extLst>
      <p:ext uri="{BB962C8B-B14F-4D97-AF65-F5344CB8AC3E}">
        <p14:creationId xmlns:p14="http://schemas.microsoft.com/office/powerpoint/2010/main" val="279839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CB2-015C-40BC-8A9B-9DAB5CA3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Retrieve the grades of students who are in potion class and include students who are not in the charm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70BA3-4292-4BE6-8B99-EB9BBDC36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98" y="1604422"/>
            <a:ext cx="64198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B0E2-3447-4FB3-AD6C-84157C9D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Using a union operator display all student names in both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A17D4-2C5C-4F12-9AD4-CE5913439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9951" y="2399694"/>
            <a:ext cx="6690049" cy="2321595"/>
          </a:xfrm>
        </p:spPr>
      </p:pic>
    </p:spTree>
    <p:extLst>
      <p:ext uri="{BB962C8B-B14F-4D97-AF65-F5344CB8AC3E}">
        <p14:creationId xmlns:p14="http://schemas.microsoft.com/office/powerpoint/2010/main" val="403636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26FF-4E1C-4B52-A4A9-D5E80A2F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Display students that are in potions and charms class. Use a set operator.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DFE0D-CC65-4167-B1AE-AE4D9B954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775" y="2732227"/>
            <a:ext cx="6245225" cy="807759"/>
          </a:xfrm>
        </p:spPr>
      </p:pic>
    </p:spTree>
    <p:extLst>
      <p:ext uri="{BB962C8B-B14F-4D97-AF65-F5344CB8AC3E}">
        <p14:creationId xmlns:p14="http://schemas.microsoft.com/office/powerpoint/2010/main" val="309273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A2AA-07E3-4769-A4E7-1CF4D868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Display the students who are not in the charms class. Use a set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A1784-FFAF-4636-A8D4-AAF5A752B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775" y="2822695"/>
            <a:ext cx="6245225" cy="626822"/>
          </a:xfrm>
        </p:spPr>
      </p:pic>
    </p:spTree>
    <p:extLst>
      <p:ext uri="{BB962C8B-B14F-4D97-AF65-F5344CB8AC3E}">
        <p14:creationId xmlns:p14="http://schemas.microsoft.com/office/powerpoint/2010/main" val="19347120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4DB0B2"/>
      </a:accent1>
      <a:accent2>
        <a:srgbClr val="59A5E0"/>
      </a:accent2>
      <a:accent3>
        <a:srgbClr val="7787E5"/>
      </a:accent3>
      <a:accent4>
        <a:srgbClr val="7D59E0"/>
      </a:accent4>
      <a:accent5>
        <a:srgbClr val="C377E5"/>
      </a:accent5>
      <a:accent6>
        <a:srgbClr val="E059D2"/>
      </a:accent6>
      <a:hlink>
        <a:srgbClr val="AE6B69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153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Sitka Banner</vt:lpstr>
      <vt:lpstr>HeadlinesVTI</vt:lpstr>
      <vt:lpstr>Class Exercise 1</vt:lpstr>
      <vt:lpstr>Create the following tables and insert the following values</vt:lpstr>
      <vt:lpstr>An attack on Hogwarts was detected, only students enrolled in potions and charm class are allowed to aid the defense</vt:lpstr>
      <vt:lpstr>The minister of magic wants a list of all students who are enrolled in either the charm or potion class</vt:lpstr>
      <vt:lpstr>Retrieve the grades of students who are in charm class and include students who are not in the potions class</vt:lpstr>
      <vt:lpstr>Retrieve the grades of students who are in potion class and include students who are not in the charm class</vt:lpstr>
      <vt:lpstr>Using a union operator display all student names in both table</vt:lpstr>
      <vt:lpstr>Display students that are in potions and charms class. Use a set operator.</vt:lpstr>
      <vt:lpstr>Display the students who are not in the charms class. Use a set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Exercise 1</dc:title>
  <dc:creator>Caesar Jude Clemente</dc:creator>
  <cp:lastModifiedBy>Caesar Jude Clemente</cp:lastModifiedBy>
  <cp:revision>1</cp:revision>
  <dcterms:created xsi:type="dcterms:W3CDTF">2021-10-13T02:31:04Z</dcterms:created>
  <dcterms:modified xsi:type="dcterms:W3CDTF">2021-10-13T19:04:27Z</dcterms:modified>
</cp:coreProperties>
</file>