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82AD-D4B9-4E6A-B6D6-947253B2F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F7F98-CF0B-4525-8DBA-E82BBDB48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DE55-399F-4916-9BDE-EBA2F8A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2EAA-236F-4E33-93E3-22982202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CC2F-BA70-4870-A69F-73984889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6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EB-52D3-4D27-B93F-EAAC4EB0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72506-2B30-403F-89C4-262B4861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0E2E-F9AF-4AFD-A8C6-5A0706D5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9CC-E488-4B7B-A046-CA70220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0D87-2CA9-4F30-9ECE-D0A969A3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22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61775-0D87-44D8-B2CC-734C313B3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DA83A-0520-4130-84BE-7FDBDA7F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79D50-18CD-45AC-B268-F6C29530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1CAF-E01E-4921-A561-B31B95B4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3AB2-F86B-42A2-8661-96882F44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64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1930-7A07-4E89-9247-C1BE0544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8334-F600-4442-AA2A-7D149851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C935-8B0A-415F-A4A6-AAD9620C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2764-5932-4E58-98A2-63AB7E1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1D57-E0A8-4744-82BF-DDFD966C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6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8A1F-4FA4-4E01-B7F2-3B7F7CCB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6765-0D01-4859-9E26-8E3ABD3E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1815-9486-4374-8454-CA5FEA90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04BD-902E-4B5F-9763-F0B42D81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56D5-3760-4E07-985C-B2361BE7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49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EE26-2506-4A25-9A37-2632258C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E48-F7CC-469A-8D3C-BFCB5319F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66C64-AE10-40D2-B43D-5234DA21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43267-921C-4333-A568-114796AB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EF1F6-9B5C-4CFD-B645-CCE84939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7385-FAE9-489F-B25D-6F8AC7D8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0E7F-B755-412A-9C49-188C068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FE133-58D1-4360-95FC-ADBA429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EFBE-E6BE-4018-BC7E-B563984BC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72137-070D-47A3-A2C8-7E6B48AD0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7C061-E387-4241-98F8-378EB935C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78A9D-F035-4A12-894E-EFDD6906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840C3-77FD-4DD4-9478-B3935F50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1668B-07CC-4E0D-81C3-269ADCD3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0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7010-345D-44BA-B94A-75A28200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D26EB-6173-4081-BC09-AC2AC42E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E3835-A12A-4414-A5BE-440A6DF7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69AE1-2E2A-4006-A786-BB3E4943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96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0F762-00A4-4BE0-97A0-8F3EF491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03072-8F99-4347-B2F0-71A6DD52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5E7E7-3561-4F60-9DC6-5AA637AD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7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A2C3-0273-45A3-A455-257ECBE8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0E12-8AAB-4C73-ACE3-A74750E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61E77-EC72-4FD3-A566-0D0F4D76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12D73-A29E-483D-97BB-0EE9A2F4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C8F09-8A87-48AD-BBE0-7CED3A65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72F7-4210-4178-A7BA-CEEF3F97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47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25AF-CE19-4768-85EB-8025DD85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A150-F1C1-4BDD-9A87-6DF96F5E5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F1232-28EF-4E00-B5E1-00765CC0B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9507-06F0-416A-BF62-D6705A88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8148-F733-47CD-A787-09498BA3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D942-BACF-47D0-807C-AF24757E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42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20B46-53B3-42D4-AAE8-250DE90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DEC1-826F-4BAE-B1D4-309BC303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1399-D872-434C-9F67-767EBE654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3B2B-C4B9-420E-A3EB-9CFDAF0B93A3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3F36F-7DE8-4651-B24C-D2EB48D09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FA88-2ABB-4E15-885D-C0DC11465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4ABB-0F45-4F4C-A3FA-40609A5BD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39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012-A96F-4E68-9FE9-BBC5B9705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to use APEX Oracle</a:t>
            </a:r>
          </a:p>
        </p:txBody>
      </p:sp>
    </p:spTree>
    <p:extLst>
      <p:ext uri="{BB962C8B-B14F-4D97-AF65-F5344CB8AC3E}">
        <p14:creationId xmlns:p14="http://schemas.microsoft.com/office/powerpoint/2010/main" val="26698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D316-1066-40F0-8560-0FBE7C13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continue to sign in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9763E-68F0-44F6-9446-652CACF5B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552" y="1825625"/>
            <a:ext cx="5950895" cy="4351338"/>
          </a:xfrm>
        </p:spPr>
      </p:pic>
    </p:spTree>
    <p:extLst>
      <p:ext uri="{BB962C8B-B14F-4D97-AF65-F5344CB8AC3E}">
        <p14:creationId xmlns:p14="http://schemas.microsoft.com/office/powerpoint/2010/main" val="125030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5A8-8ABB-4345-99B4-BB21E0E5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2C809-9801-442C-9EE2-12F8D79E5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997" y="1825625"/>
            <a:ext cx="5406006" cy="4351338"/>
          </a:xfrm>
        </p:spPr>
      </p:pic>
    </p:spTree>
    <p:extLst>
      <p:ext uri="{BB962C8B-B14F-4D97-AF65-F5344CB8AC3E}">
        <p14:creationId xmlns:p14="http://schemas.microsoft.com/office/powerpoint/2010/main" val="360063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546C-F94E-4F15-B915-FE41FAD3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Now you are ready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8AA9AC-198F-4064-91D2-B011A3E0B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0441"/>
            <a:ext cx="10515600" cy="3681705"/>
          </a:xfrm>
        </p:spPr>
      </p:pic>
    </p:spTree>
    <p:extLst>
      <p:ext uri="{BB962C8B-B14F-4D97-AF65-F5344CB8AC3E}">
        <p14:creationId xmlns:p14="http://schemas.microsoft.com/office/powerpoint/2010/main" val="113069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6F7-2A27-4474-83C2-9C7CD1F3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 to the following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C178-4281-4B42-BACA-E1D21C58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https://apex.oracle.com/en/learn/getting-started/</a:t>
            </a:r>
          </a:p>
        </p:txBody>
      </p:sp>
    </p:spTree>
    <p:extLst>
      <p:ext uri="{BB962C8B-B14F-4D97-AF65-F5344CB8AC3E}">
        <p14:creationId xmlns:p14="http://schemas.microsoft.com/office/powerpoint/2010/main" val="395784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06E2-BB87-4BBC-B103-7EE69DD7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Click request for a work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AB53B-390E-418C-B0C6-FB1BAE235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4957"/>
            <a:ext cx="10515600" cy="2692673"/>
          </a:xfrm>
        </p:spPr>
      </p:pic>
    </p:spTree>
    <p:extLst>
      <p:ext uri="{BB962C8B-B14F-4D97-AF65-F5344CB8AC3E}">
        <p14:creationId xmlns:p14="http://schemas.microsoft.com/office/powerpoint/2010/main" val="400350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7A8D-3B4A-4B4E-A96D-45999466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Fill up the details. Do not forget to take a picture so you will remember you workspace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C9979-3459-4789-8C5F-A81B531A0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731" y="1825625"/>
            <a:ext cx="4266537" cy="4351338"/>
          </a:xfrm>
        </p:spPr>
      </p:pic>
    </p:spTree>
    <p:extLst>
      <p:ext uri="{BB962C8B-B14F-4D97-AF65-F5344CB8AC3E}">
        <p14:creationId xmlns:p14="http://schemas.microsoft.com/office/powerpoint/2010/main" val="23591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40FE-1EA1-4857-B1D8-BA066F6F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email and click workspace create 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90C74-7EE5-4B6E-A566-A8A863911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587" y="2801144"/>
            <a:ext cx="3552825" cy="2400300"/>
          </a:xfrm>
        </p:spPr>
      </p:pic>
    </p:spTree>
    <p:extLst>
      <p:ext uri="{BB962C8B-B14F-4D97-AF65-F5344CB8AC3E}">
        <p14:creationId xmlns:p14="http://schemas.microsoft.com/office/powerpoint/2010/main" val="203504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8112-C6BB-4CC0-ACAD-FDDD549F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 the survey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769FF-BE11-4AD3-968C-67E954BD7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907" y="1825625"/>
            <a:ext cx="5614186" cy="4351338"/>
          </a:xfrm>
        </p:spPr>
      </p:pic>
    </p:spTree>
    <p:extLst>
      <p:ext uri="{BB962C8B-B14F-4D97-AF65-F5344CB8AC3E}">
        <p14:creationId xmlns:p14="http://schemas.microsoft.com/office/powerpoint/2010/main" val="40501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FD0D-F878-41CB-9162-17A83BE0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 a purpose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BCB03-7EEB-4802-860A-FEB7516A7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50" y="1858169"/>
            <a:ext cx="8039100" cy="4286250"/>
          </a:xfrm>
        </p:spPr>
      </p:pic>
    </p:spTree>
    <p:extLst>
      <p:ext uri="{BB962C8B-B14F-4D97-AF65-F5344CB8AC3E}">
        <p14:creationId xmlns:p14="http://schemas.microsoft.com/office/powerpoint/2010/main" val="345210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C6F9-6D34-48A3-99B0-FDF64775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Accept the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41DFF-194B-4FE0-A153-03D73D9D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734" y="1825625"/>
            <a:ext cx="5738531" cy="4351338"/>
          </a:xfrm>
        </p:spPr>
      </p:pic>
    </p:spTree>
    <p:extLst>
      <p:ext uri="{BB962C8B-B14F-4D97-AF65-F5344CB8AC3E}">
        <p14:creationId xmlns:p14="http://schemas.microsoft.com/office/powerpoint/2010/main" val="43215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BCA2-8E8E-4F04-8F53-98940B28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Submit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64992-66E3-4F36-9708-E24E2155F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318" y="1806963"/>
            <a:ext cx="5369364" cy="4351338"/>
          </a:xfrm>
        </p:spPr>
      </p:pic>
    </p:spTree>
    <p:extLst>
      <p:ext uri="{BB962C8B-B14F-4D97-AF65-F5344CB8AC3E}">
        <p14:creationId xmlns:p14="http://schemas.microsoft.com/office/powerpoint/2010/main" val="38079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79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How to use APEX Oracle</vt:lpstr>
      <vt:lpstr>Go to the following site</vt:lpstr>
      <vt:lpstr>Click request for a work space</vt:lpstr>
      <vt:lpstr>Fill up the details. Do not forget to take a picture so you will remember you workspace name</vt:lpstr>
      <vt:lpstr>Open email and click workspace create workspace</vt:lpstr>
      <vt:lpstr>Answer the survey</vt:lpstr>
      <vt:lpstr>Provide a purpose</vt:lpstr>
      <vt:lpstr>Accept the terms</vt:lpstr>
      <vt:lpstr>Submit Request</vt:lpstr>
      <vt:lpstr>Click continue to sign in screen</vt:lpstr>
      <vt:lpstr>Change password</vt:lpstr>
      <vt:lpstr>Now you are ready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APEX Oracle</dc:title>
  <dc:creator>Caesar Jude Clemente</dc:creator>
  <cp:lastModifiedBy>Caesar Jude Clemente</cp:lastModifiedBy>
  <cp:revision>1</cp:revision>
  <dcterms:created xsi:type="dcterms:W3CDTF">2021-09-29T04:21:15Z</dcterms:created>
  <dcterms:modified xsi:type="dcterms:W3CDTF">2021-09-29T19:15:10Z</dcterms:modified>
</cp:coreProperties>
</file>