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195" autoAdjust="0"/>
  </p:normalViewPr>
  <p:slideViewPr>
    <p:cSldViewPr snapToGrid="0">
      <p:cViewPr varScale="1">
        <p:scale>
          <a:sx n="99" d="100"/>
          <a:sy n="99" d="100"/>
        </p:scale>
        <p:origin x="9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1C2C82C-F579-4AAD-93C2-F9DB8CEBF20E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568ADB-5F53-4666-90EC-F339322B226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7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C82C-F579-4AAD-93C2-F9DB8CEBF20E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8ADB-5F53-4666-90EC-F339322B2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7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C82C-F579-4AAD-93C2-F9DB8CEBF20E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8ADB-5F53-4666-90EC-F339322B2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9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C82C-F579-4AAD-93C2-F9DB8CEBF20E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8ADB-5F53-4666-90EC-F339322B2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3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C82C-F579-4AAD-93C2-F9DB8CEBF20E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8ADB-5F53-4666-90EC-F339322B226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45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C82C-F579-4AAD-93C2-F9DB8CEBF20E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8ADB-5F53-4666-90EC-F339322B2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8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C82C-F579-4AAD-93C2-F9DB8CEBF20E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8ADB-5F53-4666-90EC-F339322B2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7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C82C-F579-4AAD-93C2-F9DB8CEBF20E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8ADB-5F53-4666-90EC-F339322B2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4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C82C-F579-4AAD-93C2-F9DB8CEBF20E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8ADB-5F53-4666-90EC-F339322B2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4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C82C-F579-4AAD-93C2-F9DB8CEBF20E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8ADB-5F53-4666-90EC-F339322B2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3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C82C-F579-4AAD-93C2-F9DB8CEBF20E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8ADB-5F53-4666-90EC-F339322B2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2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1C2C82C-F579-4AAD-93C2-F9DB8CEBF20E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9568ADB-5F53-4666-90EC-F339322B2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APEX Oracle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78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Request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7910" y="2057400"/>
            <a:ext cx="4702843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69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your email and create the workspace and provide a password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1414" y="2057400"/>
            <a:ext cx="429583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53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you are successful the following will be displayed. You can now proceed to logging 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7462" y="2057400"/>
            <a:ext cx="648373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20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8646" y="2057400"/>
            <a:ext cx="336137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89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now begin using Oracle APEX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770108"/>
            <a:ext cx="9872663" cy="261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3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to the site and click get started for free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https://apex.oracle.com/en/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2459441"/>
            <a:ext cx="102298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6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Request a Free Workspace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946" y="2057400"/>
            <a:ext cx="7596771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4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Application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Click Application Development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Enter your credentials and a name for your workspace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424" y="2725796"/>
            <a:ext cx="4402776" cy="34511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785" y="3142210"/>
            <a:ext cx="3509847" cy="237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2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6293" y="2057400"/>
            <a:ext cx="6086076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2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a schema name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2269" y="2776537"/>
            <a:ext cx="63341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44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yes to the survey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9431" y="2057400"/>
            <a:ext cx="6019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2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 a justification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3300" y="2057400"/>
            <a:ext cx="5552063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 the terms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9155" y="2057400"/>
            <a:ext cx="6620353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291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</TotalTime>
  <Words>92</Words>
  <Application>Microsoft Office PowerPoint</Application>
  <PresentationFormat>Widescreen</PresentationFormat>
  <Paragraphs>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Corbel</vt:lpstr>
      <vt:lpstr>Basis</vt:lpstr>
      <vt:lpstr>Using APEX Oracle</vt:lpstr>
      <vt:lpstr>Go to the site and click get started for free</vt:lpstr>
      <vt:lpstr>Click Request a Free Workspace</vt:lpstr>
      <vt:lpstr>Click Application Development</vt:lpstr>
      <vt:lpstr>Sample</vt:lpstr>
      <vt:lpstr>Choose a schema name</vt:lpstr>
      <vt:lpstr>Answer yes to the survey</vt:lpstr>
      <vt:lpstr>Provide a justification</vt:lpstr>
      <vt:lpstr>Accept the terms</vt:lpstr>
      <vt:lpstr>Submit Request</vt:lpstr>
      <vt:lpstr>Open your email and create the workspace and provide a password</vt:lpstr>
      <vt:lpstr>If you are successful the following will be displayed. You can now proceed to logging in</vt:lpstr>
      <vt:lpstr>Log in</vt:lpstr>
      <vt:lpstr>You can now begin using Oracle APEX</vt:lpstr>
    </vt:vector>
  </TitlesOfParts>
  <Company>Concordia University of Edmonton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APEX Oracle</dc:title>
  <dc:creator>Caesar Caesar</dc:creator>
  <cp:lastModifiedBy>Caesar Caesar</cp:lastModifiedBy>
  <cp:revision>2</cp:revision>
  <dcterms:created xsi:type="dcterms:W3CDTF">2018-09-21T18:28:10Z</dcterms:created>
  <dcterms:modified xsi:type="dcterms:W3CDTF">2018-09-21T18:33:57Z</dcterms:modified>
</cp:coreProperties>
</file>