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267" r:id="rId2"/>
    <p:sldId id="402" r:id="rId3"/>
    <p:sldId id="413" r:id="rId4"/>
    <p:sldId id="414" r:id="rId5"/>
    <p:sldId id="415" r:id="rId6"/>
    <p:sldId id="409" r:id="rId7"/>
    <p:sldId id="416" r:id="rId8"/>
    <p:sldId id="417" r:id="rId9"/>
    <p:sldId id="418" r:id="rId10"/>
    <p:sldId id="401" r:id="rId11"/>
  </p:sldIdLst>
  <p:sldSz cx="12192000" cy="6858000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andro" initials="l" lastIdx="1" clrIdx="0">
    <p:extLst>
      <p:ext uri="{19B8F6BF-5375-455C-9EA6-DF929625EA0E}">
        <p15:presenceInfo xmlns:p15="http://schemas.microsoft.com/office/powerpoint/2012/main" userId="leandro" providerId="None"/>
      </p:ext>
    </p:extLst>
  </p:cmAuthor>
  <p:cmAuthor id="2" name="leandro" initials="l [2]" lastIdx="1" clrIdx="1">
    <p:extLst>
      <p:ext uri="{19B8F6BF-5375-455C-9EA6-DF929625EA0E}">
        <p15:presenceInfo xmlns:p15="http://schemas.microsoft.com/office/powerpoint/2012/main" userId="2d052895d54a1a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009288"/>
    <a:srgbClr val="005751"/>
    <a:srgbClr val="909193"/>
    <a:srgbClr val="636466"/>
    <a:srgbClr val="005A53"/>
    <a:srgbClr val="444446"/>
    <a:srgbClr val="009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07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1818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F64C9-A946-485D-811A-80BA980A9E3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0163D-E048-4224-BCAC-CD7E9D4C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28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14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02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73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2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6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6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19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9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01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3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userDrawn="1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-348449" y="8547012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5" lvl="0" indent="-423301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10" lvl="1" indent="-40637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664" lvl="2" indent="-406371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218" lvl="3" indent="-406371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772" lvl="4" indent="-40637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327" lvl="5" indent="-406371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880" lvl="6" indent="-406371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435" lvl="7" indent="-40637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5990" lvl="8" indent="-406371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3282257" y="4725472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5" lvl="0" indent="-423301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10" lvl="1" indent="-40637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664" lvl="2" indent="-406371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218" lvl="3" indent="-406371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772" lvl="4" indent="-40637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327" lvl="5" indent="-406371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880" lvl="6" indent="-406371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435" lvl="7" indent="-40637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5990" lvl="8" indent="-406371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Google Shape;12;p2"/>
          <p:cNvSpPr txBox="1">
            <a:spLocks/>
          </p:cNvSpPr>
          <p:nvPr userDrawn="1"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9" name="Rectangle 8"/>
          <p:cNvSpPr/>
          <p:nvPr userDrawn="1"/>
        </p:nvSpPr>
        <p:spPr>
          <a:xfrm>
            <a:off x="834387" y="0"/>
            <a:ext cx="1374658" cy="1375444"/>
          </a:xfrm>
          <a:prstGeom prst="rect">
            <a:avLst/>
          </a:prstGeom>
          <a:solidFill>
            <a:srgbClr val="0092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54"/>
          <a:stretch/>
        </p:blipFill>
        <p:spPr>
          <a:xfrm>
            <a:off x="932726" y="92625"/>
            <a:ext cx="1201418" cy="121153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05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ata 11"/>
          <p:cNvSpPr/>
          <p:nvPr userDrawn="1"/>
        </p:nvSpPr>
        <p:spPr>
          <a:xfrm>
            <a:off x="1473200" y="3558013"/>
            <a:ext cx="10718800" cy="2842787"/>
          </a:xfrm>
          <a:prstGeom prst="flowChartInputOutput">
            <a:avLst/>
          </a:prstGeom>
          <a:solidFill>
            <a:srgbClr val="6364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338842" y="3573070"/>
            <a:ext cx="5853157" cy="2817151"/>
          </a:xfrm>
          <a:prstGeom prst="rect">
            <a:avLst/>
          </a:prstGeom>
          <a:solidFill>
            <a:srgbClr val="909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ata 13"/>
          <p:cNvSpPr/>
          <p:nvPr userDrawn="1"/>
        </p:nvSpPr>
        <p:spPr>
          <a:xfrm>
            <a:off x="3759200" y="3576029"/>
            <a:ext cx="4673600" cy="2814192"/>
          </a:xfrm>
          <a:prstGeom prst="flowChartInputOutput">
            <a:avLst/>
          </a:prstGeom>
          <a:solidFill>
            <a:srgbClr val="909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1473200" y="6397841"/>
            <a:ext cx="10816431" cy="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11;p2"/>
          <p:cNvSpPr txBox="1">
            <a:spLocks noGrp="1"/>
          </p:cNvSpPr>
          <p:nvPr>
            <p:ph type="subTitle" idx="13"/>
          </p:nvPr>
        </p:nvSpPr>
        <p:spPr>
          <a:xfrm>
            <a:off x="4038599" y="5183245"/>
            <a:ext cx="7989612" cy="752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0" t="11649" b="-1"/>
          <a:stretch/>
        </p:blipFill>
        <p:spPr>
          <a:xfrm>
            <a:off x="2318151" y="-38292"/>
            <a:ext cx="4025901" cy="1675463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9858119" y="5940641"/>
            <a:ext cx="230864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>
                <a:solidFill>
                  <a:schemeClr val="bg1"/>
                </a:solidFill>
              </a:rPr>
              <a:t>www.ltrace.com.br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67411" y="3756456"/>
            <a:ext cx="11360800" cy="1381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415600" y="1790699"/>
            <a:ext cx="11360800" cy="4301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5" lvl="0" indent="-22860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SzPts val="1800"/>
              <a:buChar char="●"/>
              <a:defRPr sz="2800"/>
            </a:lvl1pPr>
            <a:lvl2pPr marL="1219110" lvl="1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○"/>
              <a:defRPr sz="2200"/>
            </a:lvl2pPr>
            <a:lvl3pPr marL="1828664" lvl="2" indent="-423301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218" lvl="3" indent="-423301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772" lvl="4" indent="-42330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327" lvl="5" indent="-423301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880" lvl="6" indent="-423301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435" lvl="7" indent="-42330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5990" lvl="8" indent="-423301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pt-BR" dirty="0"/>
              <a:t>Asdsds</a:t>
            </a:r>
          </a:p>
          <a:p>
            <a:r>
              <a:rPr lang="pt-BR" dirty="0"/>
              <a:t>sdsds</a:t>
            </a:r>
          </a:p>
          <a:p>
            <a:pPr lvl="1"/>
            <a:r>
              <a:rPr lang="pt-BR" dirty="0"/>
              <a:t>Asd</a:t>
            </a:r>
          </a:p>
          <a:p>
            <a:r>
              <a:rPr lang="pt-BR" dirty="0"/>
              <a:t>sdsds</a:t>
            </a:r>
          </a:p>
          <a:p>
            <a:pPr lvl="1"/>
            <a:r>
              <a:rPr lang="pt-BR" dirty="0"/>
              <a:t>Asd</a:t>
            </a:r>
          </a:p>
          <a:p>
            <a:pPr lvl="1"/>
            <a:endParaRPr lang="pt-BR" dirty="0"/>
          </a:p>
        </p:txBody>
      </p:sp>
      <p:sp>
        <p:nvSpPr>
          <p:cNvPr id="9" name="Google Shape;21;p5"/>
          <p:cNvSpPr txBox="1">
            <a:spLocks noGrp="1"/>
          </p:cNvSpPr>
          <p:nvPr>
            <p:ph type="title"/>
          </p:nvPr>
        </p:nvSpPr>
        <p:spPr>
          <a:xfrm>
            <a:off x="3260435" y="9420"/>
            <a:ext cx="8515965" cy="12845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005751"/>
                </a:solidFill>
                <a:latin typeface="Century Gothic" panose="020B0502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" name="Rectangle 2"/>
          <p:cNvSpPr/>
          <p:nvPr userDrawn="1"/>
        </p:nvSpPr>
        <p:spPr>
          <a:xfrm>
            <a:off x="834387" y="0"/>
            <a:ext cx="1374658" cy="1375444"/>
          </a:xfrm>
          <a:prstGeom prst="rect">
            <a:avLst/>
          </a:prstGeom>
          <a:solidFill>
            <a:srgbClr val="0092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54"/>
          <a:stretch/>
        </p:blipFill>
        <p:spPr>
          <a:xfrm>
            <a:off x="932726" y="92625"/>
            <a:ext cx="1201418" cy="121153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260436" y="1280218"/>
            <a:ext cx="8931564" cy="95226"/>
          </a:xfrm>
          <a:prstGeom prst="rect">
            <a:avLst/>
          </a:prstGeom>
          <a:solidFill>
            <a:srgbClr val="0092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411014"/>
            <a:ext cx="12192000" cy="457200"/>
          </a:xfrm>
          <a:prstGeom prst="rect">
            <a:avLst/>
          </a:prstGeom>
          <a:solidFill>
            <a:srgbClr val="444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5544457"/>
            <a:ext cx="12192000" cy="846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4841382" y="6409379"/>
            <a:ext cx="6455229" cy="457202"/>
            <a:chOff x="1843314" y="6391272"/>
            <a:chExt cx="6455229" cy="457204"/>
          </a:xfrm>
        </p:grpSpPr>
        <p:sp>
          <p:nvSpPr>
            <p:cNvPr id="14" name="Flowchart: Data 13"/>
            <p:cNvSpPr/>
            <p:nvPr userDrawn="1"/>
          </p:nvSpPr>
          <p:spPr>
            <a:xfrm>
              <a:off x="1843314" y="6391274"/>
              <a:ext cx="3280229" cy="457202"/>
            </a:xfrm>
            <a:prstGeom prst="flowChartInputOutput">
              <a:avLst/>
            </a:prstGeom>
            <a:solidFill>
              <a:srgbClr val="636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Data 19"/>
            <p:cNvSpPr/>
            <p:nvPr userDrawn="1"/>
          </p:nvSpPr>
          <p:spPr>
            <a:xfrm>
              <a:off x="3737428" y="6391273"/>
              <a:ext cx="1778001" cy="457202"/>
            </a:xfrm>
            <a:prstGeom prst="flowChartInputOutput">
              <a:avLst/>
            </a:prstGeom>
            <a:solidFill>
              <a:srgbClr val="636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Data 20"/>
            <p:cNvSpPr/>
            <p:nvPr userDrawn="1"/>
          </p:nvSpPr>
          <p:spPr>
            <a:xfrm>
              <a:off x="5130229" y="6391274"/>
              <a:ext cx="1778001" cy="457202"/>
            </a:xfrm>
            <a:prstGeom prst="flowChartInputOutput">
              <a:avLst/>
            </a:prstGeom>
            <a:solidFill>
              <a:srgbClr val="9091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Data 21"/>
            <p:cNvSpPr/>
            <p:nvPr userDrawn="1"/>
          </p:nvSpPr>
          <p:spPr>
            <a:xfrm>
              <a:off x="6520542" y="6391272"/>
              <a:ext cx="1778001" cy="457202"/>
            </a:xfrm>
            <a:prstGeom prst="flowChartInputOutput">
              <a:avLst/>
            </a:prstGeom>
            <a:solidFill>
              <a:srgbClr val="9091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5" lvl="0" indent="-40637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10" lvl="1" indent="-40637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664" lvl="2" indent="-406371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218" lvl="3" indent="-406371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772" lvl="4" indent="-40637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327" lvl="5" indent="-406371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880" lvl="6" indent="-406371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435" lvl="7" indent="-40637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5990" lvl="8" indent="-406371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55" lvl="0" indent="-457167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10" lvl="1" indent="-42330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664" lvl="2" indent="-423301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218" lvl="3" indent="-423301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772" lvl="4" indent="-42330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327" lvl="5" indent="-423301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880" lvl="6" indent="-423301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435" lvl="7" indent="-42330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5990" lvl="8" indent="-423301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55" lvl="0" indent="-3047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5" lvl="0" indent="-457167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10" lvl="1" indent="-423301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664" lvl="2" indent="-423301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218" lvl="3" indent="-423301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772" lvl="4" indent="-423301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327" lvl="5" indent="-423301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880" lvl="6" indent="-423301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435" lvl="7" indent="-423301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5990" lvl="8" indent="-423301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trace.com.b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2727" y="1256149"/>
            <a:ext cx="9541164" cy="221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89" dirty="0"/>
          </a:p>
        </p:txBody>
      </p:sp>
      <p:sp>
        <p:nvSpPr>
          <p:cNvPr id="2" name="TextBox 1"/>
          <p:cNvSpPr txBox="1"/>
          <p:nvPr/>
        </p:nvSpPr>
        <p:spPr>
          <a:xfrm>
            <a:off x="5020222" y="6047757"/>
            <a:ext cx="215155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u="sng" dirty="0" smtClean="0">
                <a:solidFill>
                  <a:srgbClr val="009288"/>
                </a:solidFill>
                <a:hlinkClick r:id="rId3"/>
              </a:rPr>
              <a:t>www.ltrace.com.br</a:t>
            </a:r>
            <a:endParaRPr lang="pt-BR" u="sng" dirty="0" smtClean="0">
              <a:solidFill>
                <a:srgbClr val="009288"/>
              </a:solidFill>
            </a:endParaRPr>
          </a:p>
        </p:txBody>
      </p:sp>
      <p:pic>
        <p:nvPicPr>
          <p:cNvPr id="1026" name="Picture 2" descr="Ficheiro:Petrobras.svg – Wikipédia, a enciclopédia liv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119" y="55278"/>
            <a:ext cx="4047880" cy="120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49224" y="0"/>
            <a:ext cx="1687575" cy="1464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088678"/>
            <a:ext cx="2497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Leandro P. de Figueiredo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9824845" y="6057900"/>
            <a:ext cx="23671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u="sng" dirty="0" smtClean="0">
                <a:solidFill>
                  <a:srgbClr val="009288"/>
                </a:solidFill>
              </a:rPr>
              <a:t>leandro@ltrace.com.br</a:t>
            </a:r>
            <a:endParaRPr lang="en-US" sz="1600" u="sng" dirty="0">
              <a:solidFill>
                <a:srgbClr val="009288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0" t="11649" b="-1"/>
          <a:stretch/>
        </p:blipFill>
        <p:spPr>
          <a:xfrm>
            <a:off x="2061029" y="50800"/>
            <a:ext cx="4025901" cy="16754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r="67778"/>
          <a:stretch/>
        </p:blipFill>
        <p:spPr>
          <a:xfrm>
            <a:off x="621578" y="136762"/>
            <a:ext cx="1258277" cy="11906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AAF5A6-400E-4D55-BF40-1349CEFE2CA8}"/>
              </a:ext>
            </a:extLst>
          </p:cNvPr>
          <p:cNvSpPr txBox="1"/>
          <p:nvPr/>
        </p:nvSpPr>
        <p:spPr>
          <a:xfrm>
            <a:off x="0" y="2498720"/>
            <a:ext cx="1219199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Gaussian Mixture ESMDA</a:t>
            </a: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Preliminary conclusions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0223" y="4520292"/>
            <a:ext cx="215155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>
                <a:solidFill>
                  <a:srgbClr val="009288"/>
                </a:solidFill>
              </a:rPr>
              <a:t>www.ltrace.com.br</a:t>
            </a:r>
            <a:endParaRPr lang="en-US" u="sng" dirty="0">
              <a:solidFill>
                <a:srgbClr val="0092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2727" y="1256149"/>
            <a:ext cx="9541164" cy="221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89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AF5A6-400E-4D55-BF40-1349CEFE2CA8}"/>
              </a:ext>
            </a:extLst>
          </p:cNvPr>
          <p:cNvSpPr txBox="1"/>
          <p:nvPr/>
        </p:nvSpPr>
        <p:spPr>
          <a:xfrm>
            <a:off x="0" y="279082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lang="pt-BR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0" t="11649" b="-1"/>
          <a:stretch/>
        </p:blipFill>
        <p:spPr>
          <a:xfrm>
            <a:off x="2336799" y="50800"/>
            <a:ext cx="4025901" cy="16754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20223" y="4825092"/>
            <a:ext cx="215155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9288"/>
                </a:solidFill>
              </a:rPr>
              <a:t>www.ltrace.com.br</a:t>
            </a:r>
            <a:endParaRPr lang="en-US" u="sng" dirty="0">
              <a:solidFill>
                <a:srgbClr val="009288"/>
              </a:solidFill>
            </a:endParaRPr>
          </a:p>
        </p:txBody>
      </p:sp>
      <p:pic>
        <p:nvPicPr>
          <p:cNvPr id="6" name="Picture 2" descr="Ficheiro:Petrobras.svg – Wikipédia, a enciclopédia liv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119" y="55278"/>
            <a:ext cx="4047880" cy="120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6088678"/>
            <a:ext cx="2497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Leandro P. de Figueiredo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9824845" y="6057900"/>
            <a:ext cx="23671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u="sng" dirty="0" smtClean="0">
                <a:solidFill>
                  <a:srgbClr val="009288"/>
                </a:solidFill>
              </a:rPr>
              <a:t>leandro@ltrace.com.br</a:t>
            </a:r>
            <a:endParaRPr lang="en-US" sz="1600" u="sng" dirty="0">
              <a:solidFill>
                <a:srgbClr val="0092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35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49224" y="0"/>
            <a:ext cx="12124667" cy="1477822"/>
            <a:chOff x="649224" y="0"/>
            <a:chExt cx="12124667" cy="1477822"/>
          </a:xfrm>
        </p:grpSpPr>
        <p:sp>
          <p:nvSpPr>
            <p:cNvPr id="4" name="Rectangle 3"/>
            <p:cNvSpPr/>
            <p:nvPr/>
          </p:nvSpPr>
          <p:spPr>
            <a:xfrm>
              <a:off x="3232727" y="1256149"/>
              <a:ext cx="9541164" cy="2216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89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49224" y="0"/>
              <a:ext cx="1687575" cy="1464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AAF5A6-400E-4D55-BF40-1349CEFE2CA8}"/>
              </a:ext>
            </a:extLst>
          </p:cNvPr>
          <p:cNvSpPr txBox="1"/>
          <p:nvPr/>
        </p:nvSpPr>
        <p:spPr>
          <a:xfrm>
            <a:off x="127000" y="1622652"/>
            <a:ext cx="1219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 </a:t>
            </a: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4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Priors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with the same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variances, same correlation</a:t>
            </a: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but different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47" y="1508625"/>
            <a:ext cx="7439025" cy="486359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to noise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1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49" y="1508627"/>
            <a:ext cx="7439026" cy="486359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to noise =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1" y="1477162"/>
            <a:ext cx="7572374" cy="49507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to noise =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49224" y="0"/>
            <a:ext cx="12124667" cy="1477822"/>
            <a:chOff x="649224" y="0"/>
            <a:chExt cx="12124667" cy="1477822"/>
          </a:xfrm>
        </p:grpSpPr>
        <p:sp>
          <p:nvSpPr>
            <p:cNvPr id="4" name="Rectangle 3"/>
            <p:cNvSpPr/>
            <p:nvPr/>
          </p:nvSpPr>
          <p:spPr>
            <a:xfrm>
              <a:off x="3232727" y="1256149"/>
              <a:ext cx="9541164" cy="2216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89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49224" y="0"/>
              <a:ext cx="1687575" cy="1464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AAF5A6-400E-4D55-BF40-1349CEFE2CA8}"/>
              </a:ext>
            </a:extLst>
          </p:cNvPr>
          <p:cNvSpPr txBox="1"/>
          <p:nvPr/>
        </p:nvSpPr>
        <p:spPr>
          <a:xfrm>
            <a:off x="127000" y="1622652"/>
            <a:ext cx="1219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 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4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Priors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with the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same means and variances, but opposite correlations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8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48" y="1508626"/>
            <a:ext cx="7439025" cy="486359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to noise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6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48" y="1508626"/>
            <a:ext cx="7439025" cy="486359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to noise =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1477162"/>
            <a:ext cx="7572374" cy="49507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to noise =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Custom 1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97A7"/>
      </a:accent1>
      <a:accent2>
        <a:srgbClr val="212121"/>
      </a:accent2>
      <a:accent3>
        <a:srgbClr val="78909C"/>
      </a:accent3>
      <a:accent4>
        <a:srgbClr val="0097A7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9379</TotalTime>
  <Words>78</Words>
  <Application>Microsoft Office PowerPoint</Application>
  <PresentationFormat>Widescreen</PresentationFormat>
  <Paragraphs>21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Arial</vt:lpstr>
      <vt:lpstr>Simple Light</vt:lpstr>
      <vt:lpstr>PowerPoint Presentation</vt:lpstr>
      <vt:lpstr>PowerPoint Presentation</vt:lpstr>
      <vt:lpstr>Signal to noise = 2</vt:lpstr>
      <vt:lpstr>Signal to noise = 5</vt:lpstr>
      <vt:lpstr>Signal to noise = 10</vt:lpstr>
      <vt:lpstr>PowerPoint Presentation</vt:lpstr>
      <vt:lpstr>Signal to noise = 2</vt:lpstr>
      <vt:lpstr>Signal to noise = 5</vt:lpstr>
      <vt:lpstr>Signal to noise = 10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leandro</dc:creator>
  <cp:lastModifiedBy>leandro</cp:lastModifiedBy>
  <cp:revision>876</cp:revision>
  <dcterms:modified xsi:type="dcterms:W3CDTF">2023-03-21T18:41:54Z</dcterms:modified>
</cp:coreProperties>
</file>