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343" r:id="rId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34" autoAdjust="0"/>
  </p:normalViewPr>
  <p:slideViewPr>
    <p:cSldViewPr snapToGrid="0">
      <p:cViewPr varScale="1">
        <p:scale>
          <a:sx n="42" d="100"/>
          <a:sy n="42" d="100"/>
        </p:scale>
        <p:origin x="8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1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morim" userId="b31a28df227f9015" providerId="LiveId" clId="{5D3D70F2-3512-4BF4-BCB1-7F009AE886D4}"/>
    <pc:docChg chg="custSel modSld">
      <pc:chgData name="Diego Amorim" userId="b31a28df227f9015" providerId="LiveId" clId="{5D3D70F2-3512-4BF4-BCB1-7F009AE886D4}" dt="2021-07-22T15:21:53.480" v="120" actId="20577"/>
      <pc:docMkLst>
        <pc:docMk/>
      </pc:docMkLst>
      <pc:sldChg chg="modSp mod">
        <pc:chgData name="Diego Amorim" userId="b31a28df227f9015" providerId="LiveId" clId="{5D3D70F2-3512-4BF4-BCB1-7F009AE886D4}" dt="2021-07-22T15:21:53.480" v="120" actId="20577"/>
        <pc:sldMkLst>
          <pc:docMk/>
          <pc:sldMk cId="1833365833" sldId="343"/>
        </pc:sldMkLst>
        <pc:spChg chg="mod">
          <ac:chgData name="Diego Amorim" userId="b31a28df227f9015" providerId="LiveId" clId="{5D3D70F2-3512-4BF4-BCB1-7F009AE886D4}" dt="2021-07-22T15:20:46.347" v="93" actId="6549"/>
          <ac:spMkLst>
            <pc:docMk/>
            <pc:sldMk cId="1833365833" sldId="343"/>
            <ac:spMk id="5" creationId="{B0F6D6CF-8D73-6643-A348-53AAE29FD1C2}"/>
          </ac:spMkLst>
        </pc:spChg>
        <pc:spChg chg="mod">
          <ac:chgData name="Diego Amorim" userId="b31a28df227f9015" providerId="LiveId" clId="{5D3D70F2-3512-4BF4-BCB1-7F009AE886D4}" dt="2021-07-22T15:21:53.480" v="120" actId="20577"/>
          <ac:spMkLst>
            <pc:docMk/>
            <pc:sldMk cId="1833365833" sldId="343"/>
            <ac:spMk id="6" creationId="{F21CDB7D-1124-4AFE-86A8-FF4FF4A615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C1664B-5041-443B-91C6-A45B41A6020A}" type="datetime1">
              <a:rPr lang="pt-BR" smtClean="0"/>
              <a:t>22/07/2021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7A54D57-1E58-41A9-BDD9-F9650DC3A9B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875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42E89D-3709-4A2B-9A3A-76E4CE2900D4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EB433F-E5C6-4E8D-82E5-3D359E2C0E5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17784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EB433F-E5C6-4E8D-82E5-3D359E2C0E58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7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458F51-A324-4E75-90AA-F203FA9355A0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35D16D-7D9B-419D-82E3-F0B9FF9A3A9D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is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4F27DD-582C-4796-B2D9-46C6D21E31B6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DO TÍTULO PRINCIPAL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4" name="Espaço reservado para conteúdo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 rtlCol="0"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61B7B32-8B9D-4D80-9F6E-0970D630EE88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1" name="Retângulo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5F483-0B9E-4DD8-9124-DC336470C76F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3" name="Retângulo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84DD-BD0D-4412-A976-BC0D80C04437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6" name="Retângulo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230792-9F8B-479F-B4EA-6C9554157814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ítulo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68CB05-7649-41F3-8F7B-A06299C7FC72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Título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Retângulo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4223D-1125-49F4-849D-69C7360807E9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Imagem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0" name="Espaço Reservado para Imagem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Insira o nome aqui</a:t>
            </a:r>
          </a:p>
        </p:txBody>
      </p:sp>
      <p:sp>
        <p:nvSpPr>
          <p:cNvPr id="25" name="Espaço Reservado para Título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CLIQUE PARA EDITAR O ESTILO DO TÍTULO PRINCIPAL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D52135-AF53-4A9A-A35F-59933B32DBCF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 e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812BA4-192F-42D6-B515-396E862C1C8F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10" name="Espaço Reservado para Imagem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Título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 rtlCol="0"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3CB41E-BD29-439B-BF78-A64CBF9A3F58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5" name="Retângulo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6" name="Retângulo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Título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pPr rtl="0"/>
            <a:r>
              <a:rPr lang="pt-BR" noProof="0" dirty="0"/>
              <a:t>Insira o título aqui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 rtl="0"/>
            <a:r>
              <a:rPr lang="pt-BR" noProof="0" dirty="0"/>
              <a:t>Insira a citação aqui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rtlCol="0" anchor="ctr"/>
          <a:lstStyle/>
          <a:p>
            <a:pPr rtl="0"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pt-BR" sz="1600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B6625A12-B868-480C-9272-328493957447}" type="datetime1">
              <a:rPr lang="pt-BR" noProof="0" smtClean="0"/>
              <a:t>22/07/2021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4414" y="968926"/>
            <a:ext cx="8327506" cy="751501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algn="ctr" rtl="0"/>
            <a:r>
              <a:rPr lang="pt-BR" sz="4300" dirty="0">
                <a:solidFill>
                  <a:schemeClr val="accent2"/>
                </a:solidFill>
              </a:rPr>
              <a:t>Certificado de conclusão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6642" y="2059263"/>
            <a:ext cx="8205278" cy="2817538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/>
              <a:t>A Hashtag treinamentos confere o presente certificado a</a:t>
            </a:r>
          </a:p>
          <a:p>
            <a:pPr algn="ctr" rtl="0"/>
            <a:r>
              <a:rPr lang="pt-BR" b="1" dirty="0"/>
              <a:t>#NOME_ALUNO</a:t>
            </a:r>
          </a:p>
          <a:p>
            <a:pPr algn="ctr" rtl="0"/>
            <a:r>
              <a:rPr lang="pt-BR" dirty="0"/>
              <a:t>Pela conclusão do curso</a:t>
            </a:r>
            <a:r>
              <a:rPr lang="pt-BR" b="1" dirty="0"/>
              <a:t> #NOME_CURSO </a:t>
            </a:r>
            <a:r>
              <a:rPr lang="pt-BR" dirty="0"/>
              <a:t>com duração de</a:t>
            </a:r>
            <a:r>
              <a:rPr lang="pt-BR" b="1" dirty="0"/>
              <a:t> #DURAÇÃO_CURSO horas </a:t>
            </a:r>
            <a:r>
              <a:rPr lang="pt-BR" dirty="0"/>
              <a:t>EM</a:t>
            </a:r>
            <a:r>
              <a:rPr lang="pt-BR" b="1" dirty="0"/>
              <a:t> #MÊS/#ANO</a:t>
            </a:r>
            <a:r>
              <a:rPr lang="pt-BR" dirty="0"/>
              <a:t>.</a:t>
            </a:r>
          </a:p>
        </p:txBody>
      </p:sp>
      <p:pic>
        <p:nvPicPr>
          <p:cNvPr id="3" name="Imagem 2" descr="Uma imagem contendo Ícone&#10;&#10;Descrição gerada automaticamente">
            <a:extLst>
              <a:ext uri="{FF2B5EF4-FFF2-40B4-BE49-F238E27FC236}">
                <a16:creationId xmlns:a16="http://schemas.microsoft.com/office/drawing/2014/main" id="{5861AA8B-0D69-4E2D-8ED2-6466654B0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0" y="1271956"/>
            <a:ext cx="3079524" cy="4314087"/>
          </a:xfrm>
          <a:prstGeom prst="rect">
            <a:avLst/>
          </a:prstGeom>
        </p:spPr>
      </p:pic>
      <p:sp>
        <p:nvSpPr>
          <p:cNvPr id="6" name="Subtítulo 4">
            <a:extLst>
              <a:ext uri="{FF2B5EF4-FFF2-40B4-BE49-F238E27FC236}">
                <a16:creationId xmlns:a16="http://schemas.microsoft.com/office/drawing/2014/main" id="{F21CDB7D-1124-4AFE-86A8-FF4FF4A6158E}"/>
              </a:ext>
            </a:extLst>
          </p:cNvPr>
          <p:cNvSpPr txBox="1">
            <a:spLocks/>
          </p:cNvSpPr>
          <p:nvPr/>
        </p:nvSpPr>
        <p:spPr>
          <a:xfrm>
            <a:off x="3224414" y="4876801"/>
            <a:ext cx="8205278" cy="865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CÓDIGO DE AUTENTICAÇÃO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b="1"/>
              <a:t>#CódiGo</a:t>
            </a:r>
            <a:r>
              <a:rPr lang="pt-BR" b="1" dirty="0"/>
              <a:t>_autenticação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388_TF22318419.potx" id="{41277046-092E-49B8-A86C-C49293541265}" vid="{7E72C3F1-4A8D-4A8B-95D8-B9B51976FF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Discurso de vendas minimalista</Template>
  <TotalTime>8</TotalTime>
  <Words>45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Certificado de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de conclusão</dc:title>
  <dc:creator>Diego Amorim</dc:creator>
  <cp:lastModifiedBy>Diego Amorim</cp:lastModifiedBy>
  <cp:revision>4</cp:revision>
  <dcterms:created xsi:type="dcterms:W3CDTF">2021-07-21T20:09:46Z</dcterms:created>
  <dcterms:modified xsi:type="dcterms:W3CDTF">2021-07-22T15:21:55Z</dcterms:modified>
</cp:coreProperties>
</file>