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75" r:id="rId7"/>
    <p:sldId id="274" r:id="rId8"/>
    <p:sldId id="272" r:id="rId9"/>
    <p:sldId id="277" r:id="rId10"/>
    <p:sldId id="270" r:id="rId11"/>
    <p:sldId id="273" r:id="rId12"/>
    <p:sldId id="271" r:id="rId13"/>
    <p:sldId id="263" r:id="rId14"/>
    <p:sldId id="278" r:id="rId15"/>
    <p:sldId id="27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1F3"/>
    <a:srgbClr val="E4FBF5"/>
    <a:srgbClr val="02B68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1A00-D2E1-45B5-8609-D2C5919B7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420F4-E8FF-4B01-958E-BC18186E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340264-039E-4761-BF50-EB6FA5CB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D9683-95D4-4BAF-98BD-F6E15917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A636E-92FE-45FA-94AC-DEBD4AF8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2F31F-31E5-4C48-AF78-91E8B9EE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285A82-EAEB-4C7B-AEC8-5ADB18BC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48D69-B008-4060-AD1C-28F22758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57803-B6CA-4292-893B-1652266C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867F5-AB65-4C01-A309-DABA40DA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0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D668AD-3E35-4FA3-9B73-4E407FC72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A60A94-C701-45C1-AF89-8C8E3501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2AD6B5-A461-4F3E-9104-CB962B76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3AA3DD-6917-497C-A231-D30DED06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62F6A-3556-4E02-AB73-9294D0E1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09295-0DEB-41AD-A367-CE9D27EB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88541-8C30-46A7-939F-E1B6F37B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99C93-BC40-4FE4-9C0B-6E4EE2EB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28A8D-7283-4989-9C69-936C008E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BF3FB-7F95-496F-AC3F-B8E9BA33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05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167EA-C3DC-43E9-88C3-CA91E72F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DA7CFB-8416-43D0-B129-6823678D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EC268-3999-4ADF-B5BB-679913F9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DF67AE-0B02-40B2-881F-58B23857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C51C4-AA61-41FF-A055-0D6EBF8A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6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6F84A-DDF3-4C1B-AA30-B8F64F8C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8490E-611A-4738-845B-3C2B36CBC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579ED8-3EDA-4CA7-8CA1-779B153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EE3487-9811-414E-8311-495EC8C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E8D48-E247-4231-9189-03FA8C30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65D94-56D4-4739-9FCF-0CD3C877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0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B85EF-1A2F-4145-8CDA-923280CB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C0CBA5-0BD8-4401-B52E-11313960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7C4BDD-A580-4B1C-8645-32AC1D97E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D8F461-F778-4291-8696-830AA3E26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B8CCAD-111B-4313-BC93-53F1097A4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9924BC-2514-48A1-B598-B01B2057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269969-F665-4F6C-8B52-7027C4B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33805-190B-44A2-8AF4-D2233F5E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0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9D4DA-06CD-4F58-A43A-BC0851FB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D9DBFF-492C-45B1-8FD9-DEF065CB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430DFA-E9EB-497F-A776-6339121B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3BFCC4-3956-49AE-B43C-1A58CB9E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1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9E4076-FAD3-4908-9E6C-01C09472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7558CC-9E6B-4004-925C-4B69E694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409A3E-3402-45D5-A9F6-3AC3EE25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2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5A1F3-6BFE-409F-8153-000BB3E0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2D23E-4FA9-4877-8573-262283DF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18A0BE-E617-4706-8580-59AE23714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07AD88-22C7-4EB7-A449-1FAAE69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9BC0CA-39EE-4B68-B7B5-6A3432A1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0993C6-2097-4384-81DC-89B53DA4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9160-6C0B-4831-B050-EDF89E8B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200DF2-7655-418C-8B06-E73A72362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16DFFE-6E06-4FA3-B90A-8439C813F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4634DE-A769-44B2-96E6-C97CB768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BBFC8-3610-4545-9F15-8D16F05E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A85E10-0815-4128-8413-C3643933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63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233681-EB7A-4E40-A0C4-D5B10C3F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26D3F-A3FA-438D-9614-6A971885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13477-1662-4B46-9153-3EAD5A47E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9196-6A55-482E-9229-D0B939C155E4}" type="datetimeFigureOut">
              <a:rPr lang="pt-BR" smtClean="0"/>
              <a:pPr/>
              <a:t>07/01/2018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355D6-E66F-404E-9C34-60F057605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15F71-5080-4B45-8FB4-6BD8FF211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42D8-17F1-4CF5-A25C-8EFD3F2C3A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4670D-941B-4141-9EBD-40B07C4E4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44A50-C7AE-4E05-B669-A310B76AA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4832A7-D9B1-47EC-A8FF-409CF632BA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180432B-BE94-4FE4-ABDA-06CF304B6BC9}"/>
              </a:ext>
            </a:extLst>
          </p:cNvPr>
          <p:cNvSpPr txBox="1"/>
          <p:nvPr/>
        </p:nvSpPr>
        <p:spPr>
          <a:xfrm>
            <a:off x="3742416" y="6019848"/>
            <a:ext cx="485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 PASSO: </a:t>
            </a:r>
            <a:r>
              <a:rPr lang="pt-BR" dirty="0"/>
              <a:t>Cadastrar as aplicações de cada produto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F77561-1648-4BED-8E2E-E1B72E54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28" y="468820"/>
            <a:ext cx="7146544" cy="53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8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41C6CF4-36F3-4A69-8C46-97BBA1CC3C50}"/>
              </a:ext>
            </a:extLst>
          </p:cNvPr>
          <p:cNvSpPr txBox="1"/>
          <p:nvPr/>
        </p:nvSpPr>
        <p:spPr>
          <a:xfrm>
            <a:off x="4398724" y="6115471"/>
            <a:ext cx="29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4 PASSO: </a:t>
            </a:r>
            <a:r>
              <a:rPr lang="pt-BR" dirty="0"/>
              <a:t>Cadastrar o usuário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8D32FF-C8AD-4644-A544-79C4AC9A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95" y="459393"/>
            <a:ext cx="7507937" cy="54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1313B0A-922E-4864-9BA2-052749F7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22" y="547647"/>
            <a:ext cx="7300745" cy="542992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05DC73F-E420-4B52-A5BD-006B581A5ECF}"/>
              </a:ext>
            </a:extLst>
          </p:cNvPr>
          <p:cNvSpPr txBox="1"/>
          <p:nvPr/>
        </p:nvSpPr>
        <p:spPr>
          <a:xfrm>
            <a:off x="4398723" y="6125687"/>
            <a:ext cx="34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 PASSO: </a:t>
            </a:r>
            <a:r>
              <a:rPr lang="pt-BR" dirty="0"/>
              <a:t>Dar o </a:t>
            </a:r>
            <a:r>
              <a:rPr lang="pt-BR" dirty="0" err="1"/>
              <a:t>permissionamento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0AE9F-52D2-43FD-94AA-539EA221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vai entregar?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8715A-8C1E-4031-B7E9-833FA1EA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35E857-85B3-4A9C-A317-B8BA25A02E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5307" y="1690688"/>
            <a:ext cx="1565469" cy="14353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73644F-82F9-428E-AE51-73C09BE859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6091" y="1773520"/>
            <a:ext cx="1488606" cy="14353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82D55C-B8DA-45E4-A05A-735EB32FD8C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7703" y="1688853"/>
            <a:ext cx="1565469" cy="15287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8E47C4-B17C-4830-846E-229E81F1FE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267" y="4177173"/>
            <a:ext cx="1475136" cy="15287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8F5906-05F3-4435-A4EF-DC74FE3A707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8187" y="4148930"/>
            <a:ext cx="1472006" cy="15287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172781-B6E1-4947-BD0B-00FD7DE8D7E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19189" y="2527841"/>
            <a:ext cx="1869065" cy="19083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20C69C-D953-4875-A335-793EEA4EDA69}"/>
              </a:ext>
            </a:extLst>
          </p:cNvPr>
          <p:cNvSpPr txBox="1"/>
          <p:nvPr/>
        </p:nvSpPr>
        <p:spPr>
          <a:xfrm>
            <a:off x="1169909" y="3305708"/>
            <a:ext cx="2276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Redução do tempo </a:t>
            </a:r>
            <a:br>
              <a:rPr lang="pt-BR" dirty="0"/>
            </a:br>
            <a:r>
              <a:rPr lang="pt-BR" dirty="0"/>
              <a:t>de criação de usuários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99B6F0-8D58-4B8C-9732-898BA340B976}"/>
              </a:ext>
            </a:extLst>
          </p:cNvPr>
          <p:cNvSpPr txBox="1"/>
          <p:nvPr/>
        </p:nvSpPr>
        <p:spPr>
          <a:xfrm>
            <a:off x="6681565" y="3291658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Maior segurança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064C9A-42A7-4C19-A8FF-45C2EB888A93}"/>
              </a:ext>
            </a:extLst>
          </p:cNvPr>
          <p:cNvSpPr txBox="1"/>
          <p:nvPr/>
        </p:nvSpPr>
        <p:spPr>
          <a:xfrm>
            <a:off x="3519351" y="3323824"/>
            <a:ext cx="2726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Desburocratizar o processo</a:t>
            </a:r>
            <a:br>
              <a:rPr lang="pt-BR" dirty="0"/>
            </a:br>
            <a:r>
              <a:rPr lang="pt-BR" dirty="0"/>
              <a:t>de criação de usuários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37C677-7EFC-4B59-BD62-91C7510D571F}"/>
              </a:ext>
            </a:extLst>
          </p:cNvPr>
          <p:cNvSpPr txBox="1"/>
          <p:nvPr/>
        </p:nvSpPr>
        <p:spPr>
          <a:xfrm>
            <a:off x="3979559" y="5766138"/>
            <a:ext cx="144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Agilidade no </a:t>
            </a:r>
            <a:br>
              <a:rPr lang="pt-BR" dirty="0"/>
            </a:br>
            <a:r>
              <a:rPr lang="pt-BR" dirty="0"/>
              <a:t>atendimento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BA6C8D7-7D93-4D49-882C-89B254BC7D1F}"/>
              </a:ext>
            </a:extLst>
          </p:cNvPr>
          <p:cNvSpPr txBox="1"/>
          <p:nvPr/>
        </p:nvSpPr>
        <p:spPr>
          <a:xfrm>
            <a:off x="6283349" y="5698192"/>
            <a:ext cx="2509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Possibilidade de entregar a gestão </a:t>
            </a:r>
          </a:p>
          <a:p>
            <a:pPr algn="ctr"/>
            <a:r>
              <a:rPr lang="pt-BR" dirty="0"/>
              <a:t>de usuários ao cliente</a:t>
            </a:r>
            <a:br>
              <a:rPr lang="pt-BR" dirty="0"/>
            </a:b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79639C-4712-453A-B489-2EDC4D5912AE}"/>
              </a:ext>
            </a:extLst>
          </p:cNvPr>
          <p:cNvSpPr txBox="1"/>
          <p:nvPr/>
        </p:nvSpPr>
        <p:spPr>
          <a:xfrm>
            <a:off x="8798834" y="4355267"/>
            <a:ext cx="2409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Redução de possíveis</a:t>
            </a:r>
          </a:p>
          <a:p>
            <a:pPr algn="ctr"/>
            <a:r>
              <a:rPr lang="pt-BR" dirty="0"/>
              <a:t>erros e agilidade no </a:t>
            </a:r>
            <a:r>
              <a:rPr lang="pt-BR" dirty="0" err="1"/>
              <a:t>permissionamento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3652FAD-1BC2-4715-A67A-03A70D2B6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86" y="4148930"/>
            <a:ext cx="1574169" cy="155702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AD5AFF-7F7C-4083-93CE-358384551E51}"/>
              </a:ext>
            </a:extLst>
          </p:cNvPr>
          <p:cNvSpPr txBox="1"/>
          <p:nvPr/>
        </p:nvSpPr>
        <p:spPr>
          <a:xfrm>
            <a:off x="1418376" y="5677708"/>
            <a:ext cx="197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Redução nas </a:t>
            </a:r>
          </a:p>
          <a:p>
            <a:pPr algn="ctr"/>
            <a:r>
              <a:rPr lang="pt-BR" dirty="0"/>
              <a:t>solicitações de</a:t>
            </a:r>
          </a:p>
          <a:p>
            <a:pPr algn="ctr"/>
            <a:r>
              <a:rPr lang="pt-BR" dirty="0"/>
              <a:t>criação de usuários</a:t>
            </a:r>
          </a:p>
          <a:p>
            <a:pPr algn="ctr"/>
            <a:r>
              <a:rPr lang="pt-BR" dirty="0"/>
              <a:t>no SAC</a:t>
            </a:r>
          </a:p>
        </p:txBody>
      </p:sp>
    </p:spTree>
    <p:extLst>
      <p:ext uri="{BB962C8B-B14F-4D97-AF65-F5344CB8AC3E}">
        <p14:creationId xmlns:p14="http://schemas.microsoft.com/office/powerpoint/2010/main" val="282177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51B03-A8A6-423A-A784-D0FCA4D9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Indicadores de mensuração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4DFD5-6EA9-4CD6-907E-D06D6883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Tempo médio de criação de um usuário</a:t>
            </a:r>
          </a:p>
          <a:p>
            <a:endParaRPr lang="pt-BR" dirty="0"/>
          </a:p>
          <a:p>
            <a:r>
              <a:rPr lang="pt-BR" dirty="0"/>
              <a:t>Quantidade de chamados no SAC referentes ao processo de criação de usuários</a:t>
            </a:r>
          </a:p>
          <a:p>
            <a:endParaRPr lang="pt-BR" dirty="0"/>
          </a:p>
          <a:p>
            <a:r>
              <a:rPr lang="pt-BR" dirty="0"/>
              <a:t>Quantidade de chamados no SAC referentes a erros de </a:t>
            </a:r>
            <a:r>
              <a:rPr lang="pt-BR" dirty="0" err="1"/>
              <a:t>permissionamento</a:t>
            </a:r>
            <a:endParaRPr lang="pt-BR" dirty="0"/>
          </a:p>
          <a:p>
            <a:endParaRPr lang="pt-BR" dirty="0"/>
          </a:p>
          <a:p>
            <a:r>
              <a:rPr lang="pt-BR" dirty="0"/>
              <a:t>Pesquisa de satisfação do cliente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67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E0D7-2225-4804-A455-383E8078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C284D-8B47-4D3D-BE3F-5B6AA7CD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0E577C-7CC9-49AE-9732-98B901A9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4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98A56-D106-418D-8CC9-2BF5D78E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O que será feito?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70C4F-34B3-4A2D-9C78-21B16E76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Desenvolver uma solução de gerenciamento de senhas com o intuito de desburocratizar a vida das pessoas e empresas.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B37A6E-A9D1-463F-A364-15A6D4B7B0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20395"/>
            <a:ext cx="12192000" cy="14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40CC7-F9B8-48B7-AD99-4236CED8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 que fazer?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AB10011-4514-4F70-974D-F36D7DE5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Já parou para pensar quanto tempo e energia você vai gastar se precisar criar o seu usuário individualmente em cada produto abaixo?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que criá-lo 4 vezes se você pode fazer uma única vez? Por que criar 4 senhas se você pode ter uma única?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Pensando em SIMPLIFICAR, DESBUROCRATIZAR e tornar o processo mais SEGURO centralizaremos a criação de usuários em uma única plataforma, automatizando o atendimento, além de oferecer a possibilidade do próprio cliente assumir a gestão de seus usuários, definindo as permissões conforme suas necessidades.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0DD91A-DE78-4114-AC89-24EC4FEA53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2181" y="2414072"/>
            <a:ext cx="1505629" cy="17988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BAAAF7-4CDF-4881-A81C-040CD5AAB8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3030" y="2414072"/>
            <a:ext cx="1881054" cy="1798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C0AD176-DAA9-4EB4-AD3B-C0A8FA4081D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9447" y="2407001"/>
            <a:ext cx="2269178" cy="17988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324ECF-3B47-4C41-BCC0-B58DA807152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7847" y="2407001"/>
            <a:ext cx="2274398" cy="20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51157-9A5D-4EF0-ACE3-9D2A8B2A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Como será feito?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0D3D8-4F03-4091-B427-C6137E89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958"/>
            <a:ext cx="10515600" cy="4351338"/>
          </a:xfrm>
        </p:spPr>
        <p:txBody>
          <a:bodyPr/>
          <a:lstStyle/>
          <a:p>
            <a:r>
              <a:rPr lang="pt-BR" sz="2000" dirty="0"/>
              <a:t>O projeto terá duração de 6 meses </a:t>
            </a:r>
          </a:p>
          <a:p>
            <a:r>
              <a:rPr lang="pt-BR" sz="2000" dirty="0"/>
              <a:t>Desenvolvedor responsável: </a:t>
            </a:r>
            <a:r>
              <a:rPr lang="pt-BR" sz="2000" b="1" dirty="0"/>
              <a:t>Leandro Lage Lourenzoti</a:t>
            </a:r>
          </a:p>
          <a:p>
            <a:r>
              <a:rPr lang="pt-BR" sz="2000" dirty="0"/>
              <a:t>Linguagem escolhida: o sistema será desenvolvido na linguagem </a:t>
            </a:r>
            <a:r>
              <a:rPr lang="pt-BR" sz="2000" b="1" dirty="0"/>
              <a:t>Java</a:t>
            </a:r>
            <a:r>
              <a:rPr lang="pt-BR" sz="2000" dirty="0"/>
              <a:t> por ser uma das linguagens mais reconhecidas do mercado</a:t>
            </a:r>
          </a:p>
          <a:p>
            <a:endParaRPr lang="pt-BR" sz="2000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CD845AE-50F5-43A5-B258-2A8D5E5A3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5435"/>
              </p:ext>
            </p:extLst>
          </p:nvPr>
        </p:nvGraphicFramePr>
        <p:xfrm>
          <a:off x="1416566" y="3219888"/>
          <a:ext cx="935886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05">
                  <a:extLst>
                    <a:ext uri="{9D8B030D-6E8A-4147-A177-3AD203B41FA5}">
                      <a16:colId xmlns:a16="http://schemas.microsoft.com/office/drawing/2014/main" val="3800896865"/>
                    </a:ext>
                  </a:extLst>
                </a:gridCol>
                <a:gridCol w="4674350">
                  <a:extLst>
                    <a:ext uri="{9D8B030D-6E8A-4147-A177-3AD203B41FA5}">
                      <a16:colId xmlns:a16="http://schemas.microsoft.com/office/drawing/2014/main" val="3289960443"/>
                    </a:ext>
                  </a:extLst>
                </a:gridCol>
                <a:gridCol w="2806486">
                  <a:extLst>
                    <a:ext uri="{9D8B030D-6E8A-4147-A177-3AD203B41FA5}">
                      <a16:colId xmlns:a16="http://schemas.microsoft.com/office/drawing/2014/main" val="2289274243"/>
                    </a:ext>
                  </a:extLst>
                </a:gridCol>
                <a:gridCol w="1483026">
                  <a:extLst>
                    <a:ext uri="{9D8B030D-6E8A-4147-A177-3AD203B41FA5}">
                      <a16:colId xmlns:a16="http://schemas.microsoft.com/office/drawing/2014/main" val="1444193108"/>
                    </a:ext>
                  </a:extLst>
                </a:gridCol>
              </a:tblGrid>
              <a:tr h="35212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02B6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>
                    <a:solidFill>
                      <a:srgbClr val="02B6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Ação</a:t>
                      </a:r>
                    </a:p>
                  </a:txBody>
                  <a:tcPr>
                    <a:solidFill>
                      <a:srgbClr val="02B6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Duração</a:t>
                      </a:r>
                    </a:p>
                  </a:txBody>
                  <a:tcPr>
                    <a:solidFill>
                      <a:srgbClr val="02B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74359"/>
                  </a:ext>
                </a:extLst>
              </a:tr>
              <a:tr h="61621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Idealizar</a:t>
                      </a:r>
                      <a:r>
                        <a:rPr lang="pt-BR" baseline="0" dirty="0"/>
                        <a:t> o sistema e estruturar a solução</a:t>
                      </a:r>
                      <a:endParaRPr lang="pt-BR" dirty="0"/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Modelo de Entidade Relacionamento 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 dias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59256"/>
                  </a:ext>
                </a:extLst>
              </a:tr>
              <a:tr h="61621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Exemplificar a solução</a:t>
                      </a:r>
                      <a:r>
                        <a:rPr lang="pt-BR" baseline="0" dirty="0"/>
                        <a:t> através da documentação</a:t>
                      </a:r>
                      <a:endParaRPr lang="pt-BR" dirty="0"/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Diagrama</a:t>
                      </a:r>
                      <a:r>
                        <a:rPr lang="pt-BR" baseline="0" dirty="0"/>
                        <a:t> de Casos de Uso do sistema</a:t>
                      </a:r>
                      <a:endParaRPr lang="pt-BR" dirty="0"/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 dias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4460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Definir requisitos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a documentação</a:t>
                      </a:r>
                      <a:r>
                        <a:rPr lang="pt-BR" baseline="0" dirty="0"/>
                        <a:t> das funcionalidades </a:t>
                      </a:r>
                      <a:endParaRPr lang="pt-BR" dirty="0"/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 dias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24760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4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Protótipo</a:t>
                      </a:r>
                      <a:r>
                        <a:rPr lang="pt-BR" baseline="0" dirty="0"/>
                        <a:t> de tela </a:t>
                      </a:r>
                      <a:endParaRPr lang="pt-BR" dirty="0"/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as telas do sistema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 dias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74022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5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Definir Técnicas</a:t>
                      </a:r>
                      <a:r>
                        <a:rPr lang="pt-BR" baseline="0" dirty="0"/>
                        <a:t> de programação</a:t>
                      </a:r>
                      <a:endParaRPr lang="pt-BR" dirty="0"/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Definir </a:t>
                      </a:r>
                      <a:r>
                        <a:rPr lang="pt-BR" dirty="0" err="1"/>
                        <a:t>desing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patterns</a:t>
                      </a:r>
                      <a:r>
                        <a:rPr lang="pt-BR" dirty="0"/>
                        <a:t> (arquitetura do código)</a:t>
                      </a:r>
                      <a:r>
                        <a:rPr lang="pt-BR" baseline="0" dirty="0"/>
                        <a:t> 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 dias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42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51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D4DD2C9-5212-4247-8F7F-4FD45C8E6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27275"/>
              </p:ext>
            </p:extLst>
          </p:nvPr>
        </p:nvGraphicFramePr>
        <p:xfrm>
          <a:off x="1270232" y="219580"/>
          <a:ext cx="9462999" cy="6418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4276604278"/>
                    </a:ext>
                  </a:extLst>
                </a:gridCol>
                <a:gridCol w="4572872">
                  <a:extLst>
                    <a:ext uri="{9D8B030D-6E8A-4147-A177-3AD203B41FA5}">
                      <a16:colId xmlns:a16="http://schemas.microsoft.com/office/drawing/2014/main" val="2745520315"/>
                    </a:ext>
                  </a:extLst>
                </a:gridCol>
                <a:gridCol w="2829525">
                  <a:extLst>
                    <a:ext uri="{9D8B030D-6E8A-4147-A177-3AD203B41FA5}">
                      <a16:colId xmlns:a16="http://schemas.microsoft.com/office/drawing/2014/main" val="4147478384"/>
                    </a:ext>
                  </a:extLst>
                </a:gridCol>
                <a:gridCol w="1593560">
                  <a:extLst>
                    <a:ext uri="{9D8B030D-6E8A-4147-A177-3AD203B41FA5}">
                      <a16:colId xmlns:a16="http://schemas.microsoft.com/office/drawing/2014/main" val="958454601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2B6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>
                    <a:solidFill>
                      <a:srgbClr val="02B6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Ação</a:t>
                      </a:r>
                    </a:p>
                  </a:txBody>
                  <a:tcPr>
                    <a:solidFill>
                      <a:srgbClr val="02B6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Duração</a:t>
                      </a:r>
                    </a:p>
                  </a:txBody>
                  <a:tcPr>
                    <a:solidFill>
                      <a:srgbClr val="02B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1676"/>
                  </a:ext>
                </a:extLst>
              </a:tr>
              <a:tr h="351942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Implementação da tela de </a:t>
                      </a:r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Criação</a:t>
                      </a: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 do código 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dias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59438"/>
                  </a:ext>
                </a:extLst>
              </a:tr>
              <a:tr h="406087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Implementação do cadastro de classificação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Criação</a:t>
                      </a:r>
                      <a:r>
                        <a:rPr lang="pt-BR" b="0" baseline="0" dirty="0">
                          <a:solidFill>
                            <a:schemeClr val="tx1"/>
                          </a:solidFill>
                        </a:rPr>
                        <a:t> do código 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 dias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74558"/>
                  </a:ext>
                </a:extLst>
              </a:tr>
              <a:tr h="350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8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Implementação do cadastro de aplicação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Criação</a:t>
                      </a:r>
                      <a:r>
                        <a:rPr lang="pt-BR" baseline="0" dirty="0"/>
                        <a:t> do código </a:t>
                      </a:r>
                      <a:endParaRPr lang="pt-BR" dirty="0"/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 dias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9073"/>
                  </a:ext>
                </a:extLst>
              </a:tr>
              <a:tr h="389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9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Implementação do cadastro de usuário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Criação</a:t>
                      </a:r>
                      <a:r>
                        <a:rPr lang="pt-BR" baseline="0" dirty="0"/>
                        <a:t> do código </a:t>
                      </a:r>
                      <a:endParaRPr lang="pt-BR" dirty="0"/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 dias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992882"/>
                  </a:ext>
                </a:extLst>
              </a:tr>
              <a:tr h="628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10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Implementação do </a:t>
                      </a:r>
                      <a:r>
                        <a:rPr lang="pt-BR" dirty="0" err="1"/>
                        <a:t>permissionamento</a:t>
                      </a:r>
                      <a:r>
                        <a:rPr lang="pt-BR" dirty="0"/>
                        <a:t> de usuário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Criação</a:t>
                      </a:r>
                      <a:r>
                        <a:rPr lang="pt-BR" baseline="0" dirty="0"/>
                        <a:t> do código </a:t>
                      </a:r>
                      <a:endParaRPr lang="pt-BR" dirty="0"/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mês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14175"/>
                  </a:ext>
                </a:extLst>
              </a:tr>
              <a:tr h="617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11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Testes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Testar o programa e corrigir possíveis bugs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 dias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67789"/>
                  </a:ext>
                </a:extLst>
              </a:tr>
              <a:tr h="11379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12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Organização do código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Verificar a </a:t>
                      </a:r>
                      <a:r>
                        <a:rPr lang="pt-BR" dirty="0" err="1"/>
                        <a:t>indentação</a:t>
                      </a:r>
                      <a:r>
                        <a:rPr lang="pt-BR" dirty="0"/>
                        <a:t>, adicionar comentários, revisar os nomes dos métodos e variáveis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 dias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53346"/>
                  </a:ext>
                </a:extLst>
              </a:tr>
              <a:tr h="842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13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Pilotar o sistema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Pilotar o sistema em 1 cliente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 mês</a:t>
                      </a:r>
                    </a:p>
                  </a:txBody>
                  <a:tcPr>
                    <a:solidFill>
                      <a:srgbClr val="E4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06937"/>
                  </a:ext>
                </a:extLst>
              </a:tr>
              <a:tr h="842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14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Indicadores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Criar indicadores e aplicar no piloto para mensurar os ganhos (tempo médio para criação de usuários)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Durante a realização do piloto</a:t>
                      </a:r>
                    </a:p>
                  </a:txBody>
                  <a:tcPr>
                    <a:solidFill>
                      <a:srgbClr val="F0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048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FED96-151E-4F01-A835-78688037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Modelo Entidade Relacionamento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18361B2-366B-4585-BCAB-12F059BC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791" y="2086670"/>
            <a:ext cx="8128418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30AE-F723-4752-B9C4-E69BB382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Diagrama de Casos de Uso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F8B3370-6242-4047-9622-F381196D2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718" y="1825625"/>
            <a:ext cx="4066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9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EF152-99CD-4504-B82D-A3B75333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Protótipo das telas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249F62BD-0BC6-4954-A240-4CCEC9253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207" y="2253323"/>
            <a:ext cx="4483586" cy="235135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18424B-9E94-49E9-93D0-A8D9261DFE03}"/>
              </a:ext>
            </a:extLst>
          </p:cNvPr>
          <p:cNvSpPr txBox="1"/>
          <p:nvPr/>
        </p:nvSpPr>
        <p:spPr>
          <a:xfrm>
            <a:off x="4858236" y="4797980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 PASSO: </a:t>
            </a:r>
            <a:r>
              <a:rPr lang="pt-BR" dirty="0"/>
              <a:t>Fazer o </a:t>
            </a:r>
            <a:r>
              <a:rPr lang="pt-BR" dirty="0" err="1"/>
              <a:t>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60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180432B-BE94-4FE4-ABDA-06CF304B6BC9}"/>
              </a:ext>
            </a:extLst>
          </p:cNvPr>
          <p:cNvSpPr txBox="1"/>
          <p:nvPr/>
        </p:nvSpPr>
        <p:spPr>
          <a:xfrm>
            <a:off x="4518871" y="5953861"/>
            <a:ext cx="297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 PASSO: </a:t>
            </a:r>
            <a:r>
              <a:rPr lang="pt-BR" dirty="0"/>
              <a:t>Cadastrar o produto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91EDF0-3A05-410E-B256-704605FA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16" y="523023"/>
            <a:ext cx="7333168" cy="52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0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480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O que será feito?</vt:lpstr>
      <vt:lpstr>Por que fazer?</vt:lpstr>
      <vt:lpstr>Como será feito? </vt:lpstr>
      <vt:lpstr>Apresentação do PowerPoint</vt:lpstr>
      <vt:lpstr>Modelo Entidade Relacionamento</vt:lpstr>
      <vt:lpstr>Diagrama de Casos de Uso</vt:lpstr>
      <vt:lpstr>Protótipo das telas</vt:lpstr>
      <vt:lpstr>Apresentação do PowerPoint</vt:lpstr>
      <vt:lpstr>Apresentação do PowerPoint</vt:lpstr>
      <vt:lpstr>Apresentação do PowerPoint</vt:lpstr>
      <vt:lpstr>Apresentação do PowerPoint</vt:lpstr>
      <vt:lpstr>O que vai entregar?</vt:lpstr>
      <vt:lpstr>Indicadores de mensuração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Luiza Lourenzoti</dc:creator>
  <cp:lastModifiedBy>Luiza Lourenzoti</cp:lastModifiedBy>
  <cp:revision>81</cp:revision>
  <dcterms:created xsi:type="dcterms:W3CDTF">2018-01-05T03:13:14Z</dcterms:created>
  <dcterms:modified xsi:type="dcterms:W3CDTF">2018-01-08T01:29:51Z</dcterms:modified>
</cp:coreProperties>
</file>