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4F9FF"/>
    <a:srgbClr val="32728D"/>
    <a:srgbClr val="C2DBE2"/>
    <a:srgbClr val="BAC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C366-BB54-526E-0772-48DA5B31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FF34B-7C71-5F84-F275-D45DD3E4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C9844-207E-C385-B37A-552CEBE8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648A4-B976-98EC-6373-6E70EC39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731DF-5D23-CDBB-8B83-66006510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FE52-2260-4C12-EB66-70A5E327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1AE325-355F-3ED1-3449-D0E5F509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7B42F-D497-3F5E-9C46-61EF5B45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04214-AE92-87FF-1A71-570659CF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69DF57-1714-CD53-C716-0D237DBF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921AD-4E5E-0D41-DDE5-9FA1D449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30712F-5898-2A39-3223-20CDE6F8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EAE64-1F86-40B0-0FC2-285F5CAD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EE203-F448-A0F2-EEBC-3DB4D1E1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3B8A1-E58A-F622-338E-AE4056FE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518F6-20F1-FEB2-A840-D06FCDCA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F763A-F0A4-398B-0AC9-C266EB59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CA167-5B12-0C37-CCF7-E1D48524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DDD8C-DA39-136B-F5C8-19003AFD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40905A-C54E-F439-8E18-4C22D24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A37B-85DA-8E58-4274-46A59E68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9F9F1-95C0-63E2-9031-A129DC2A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E7F12-D1D7-4E79-9AF0-0DE17F3A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466A9-A10E-CDAF-6D6F-5D1D0DAF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3645C-6623-1E9F-9DE5-05E1293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E5A35-DCDB-319C-F475-1AA88691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7D56E-7623-D029-F4D8-BEA051AB2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E4A061-24DA-1434-5BE4-E55DBDC6B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62E2A-7FD1-0ACE-226E-5BA3A465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E70C5-979F-F092-F11B-65E62256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F0690-3348-B364-FEFD-FCD9C9F1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DF620-C191-C1C6-C519-50B42DC3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4BB20-4DF7-2FB5-6E3C-AA82E094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29995-AC50-A099-B202-56C783EC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85F71-4486-9B43-A52B-182A94DD3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F33166-3AF1-3CAC-820C-6C0507BB7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E8DFD-3AC8-1253-7C66-BDB9DE37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4899CA-DC64-F990-6794-BC362361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83C553-1F56-71B1-B600-E41B3DA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58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C49E1-E7AF-F3AE-BE44-2A24FCD9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00374D-39EA-B05F-1B9A-13C174C0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0371BD-871D-B037-46ED-59B97EE8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B23DA4-67C2-B43B-F7DD-18640C58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125738-EFFC-8444-5BC7-EF9D9A8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5BAFF3-9B9A-D25C-0100-A4A9ED82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DD3E7-3E1D-5E0A-0E12-85533D06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1AC4-4139-9BE2-BC83-E1B22F48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6D91A-071D-EA05-33EF-8660DCDF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FB99BC-BB98-7517-0F0E-A990B484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2EF176-6518-1362-ECBE-76C6BCD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A54F3-890E-2405-14BB-F0984D0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1021F-BBA2-B3E1-3176-76CF8A9C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8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0950D-9888-D622-335E-CF9E92E3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759ED2-4923-1AFB-9B1B-B11D4BB4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FDCC4-304F-F624-6A38-A022D998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689C12-1940-A7D2-A8E0-A2A63C72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AFF297-2435-01A0-AD3A-8D83A5E7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1A3E75-9057-B7AB-9F5F-D07591FC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551A93-DF85-D5D0-AC24-0239EB3B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0C42F-27F2-FD85-56AA-BA952AA3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B1D95-7354-55DE-1059-B83CD5ACB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3B64-53B0-4C97-A57A-09D938481A2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6B928-EA9E-484C-46D8-54FE6BF1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26614-A158-3B08-7205-A0C9C2A9B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D679-C971-48F8-A84B-13D240799C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gif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gif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24" Type="http://schemas.openxmlformats.org/officeDocument/2006/relationships/image" Target="../media/image24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gif"/><Relationship Id="rId19" Type="http://schemas.openxmlformats.org/officeDocument/2006/relationships/image" Target="../media/image19.gif"/><Relationship Id="rId4" Type="http://schemas.openxmlformats.org/officeDocument/2006/relationships/image" Target="../media/image4.png"/><Relationship Id="rId9" Type="http://schemas.openxmlformats.org/officeDocument/2006/relationships/image" Target="../media/image9.gif"/><Relationship Id="rId14" Type="http://schemas.openxmlformats.org/officeDocument/2006/relationships/image" Target="../media/image14.png"/><Relationship Id="rId22" Type="http://schemas.openxmlformats.org/officeDocument/2006/relationships/image" Target="../media/image22.gif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AutoShape 2" descr="Generated from prompt">
            <a:extLst>
              <a:ext uri="{FF2B5EF4-FFF2-40B4-BE49-F238E27FC236}">
                <a16:creationId xmlns:a16="http://schemas.microsoft.com/office/drawing/2014/main" id="{9DBE327C-47B2-45A1-5C07-C77734F8B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Generated from prompt">
            <a:extLst>
              <a:ext uri="{FF2B5EF4-FFF2-40B4-BE49-F238E27FC236}">
                <a16:creationId xmlns:a16="http://schemas.microsoft.com/office/drawing/2014/main" id="{9585FDAD-8021-D3D4-5926-731DFA9667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Generated from prompt">
            <a:extLst>
              <a:ext uri="{FF2B5EF4-FFF2-40B4-BE49-F238E27FC236}">
                <a16:creationId xmlns:a16="http://schemas.microsoft.com/office/drawing/2014/main" id="{4E4AD02C-927C-3D82-F1EE-4F0500567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6FBF437-07AA-A959-1CC4-7C173D9E9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FC957FC-F16F-6DBB-0A12-7CBE92766ABA}"/>
              </a:ext>
            </a:extLst>
          </p:cNvPr>
          <p:cNvSpPr/>
          <p:nvPr/>
        </p:nvSpPr>
        <p:spPr>
          <a:xfrm>
            <a:off x="6859524" y="0"/>
            <a:ext cx="5332476" cy="6858000"/>
          </a:xfrm>
          <a:prstGeom prst="rect">
            <a:avLst/>
          </a:prstGeom>
          <a:solidFill>
            <a:srgbClr val="3272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8CD5DE-C5E9-770C-041E-3C2F71A2A43C}"/>
              </a:ext>
            </a:extLst>
          </p:cNvPr>
          <p:cNvSpPr txBox="1"/>
          <p:nvPr/>
        </p:nvSpPr>
        <p:spPr>
          <a:xfrm>
            <a:off x="6858000" y="5007066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Unidade: Pontifícia Universidade Católica do Rio de Janeiro - PUC-Rio</a:t>
            </a: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 Pós Graduação Engenharia da Computação</a:t>
            </a: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Sprint: Gestão Ágil de Projetos e Produtos</a:t>
            </a: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Projeto: App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UserCar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Leandro Maciel Lima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3A53C6-C6C8-0AED-6731-0C3ADFFB09FE}"/>
              </a:ext>
            </a:extLst>
          </p:cNvPr>
          <p:cNvSpPr txBox="1"/>
          <p:nvPr/>
        </p:nvSpPr>
        <p:spPr>
          <a:xfrm>
            <a:off x="6858000" y="1481934"/>
            <a:ext cx="5332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4000" b="1" dirty="0">
              <a:solidFill>
                <a:schemeClr val="bg1"/>
              </a:solidFill>
            </a:endParaRPr>
          </a:p>
          <a:p>
            <a:pPr algn="ctr"/>
            <a:r>
              <a:rPr lang="pt-BR" sz="4000" b="1" dirty="0" err="1">
                <a:solidFill>
                  <a:schemeClr val="bg1"/>
                </a:solidFill>
              </a:rPr>
              <a:t>UserCar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Dealer</a:t>
            </a:r>
            <a:endParaRPr lang="pt-BR" sz="4000" b="1" dirty="0">
              <a:solidFill>
                <a:schemeClr val="bg1"/>
              </a:solidFill>
            </a:endParaRPr>
          </a:p>
          <a:p>
            <a:pPr algn="ctr"/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C02638-B322-ABCF-05B5-FC9CF2CD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" y="-1"/>
            <a:ext cx="7251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BBBB59-E729-C5CD-3DC7-52A61D8D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305"/>
            <a:ext cx="661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5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0D3BDD-9A64-78BD-78BC-31CE7A1F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" y="18549"/>
            <a:ext cx="4504614" cy="47058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A63638-A819-8DEF-78CE-774457C3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62" y="1430993"/>
            <a:ext cx="7642628" cy="48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8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áfico 127" descr="Cidade estrutura de tópicos">
            <a:extLst>
              <a:ext uri="{FF2B5EF4-FFF2-40B4-BE49-F238E27FC236}">
                <a16:creationId xmlns:a16="http://schemas.microsoft.com/office/drawing/2014/main" id="{05864685-F701-5322-8682-862D5442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496" y="4101233"/>
            <a:ext cx="1246333" cy="1246333"/>
          </a:xfrm>
          <a:prstGeom prst="rect">
            <a:avLst/>
          </a:prstGeom>
        </p:spPr>
      </p:pic>
      <p:sp>
        <p:nvSpPr>
          <p:cNvPr id="120" name="Retângulo 119">
            <a:extLst>
              <a:ext uri="{FF2B5EF4-FFF2-40B4-BE49-F238E27FC236}">
                <a16:creationId xmlns:a16="http://schemas.microsoft.com/office/drawing/2014/main" id="{586F09F4-DD2F-55DB-77C3-52F00D7A6536}"/>
              </a:ext>
            </a:extLst>
          </p:cNvPr>
          <p:cNvSpPr/>
          <p:nvPr/>
        </p:nvSpPr>
        <p:spPr>
          <a:xfrm>
            <a:off x="12263" y="5204303"/>
            <a:ext cx="12178213" cy="330633"/>
          </a:xfrm>
          <a:prstGeom prst="rect">
            <a:avLst/>
          </a:prstGeom>
          <a:solidFill>
            <a:srgbClr val="BACCE0"/>
          </a:solidFill>
          <a:ln>
            <a:solidFill>
              <a:srgbClr val="BACC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áfico 82" descr="Escola estrutura de tópicos">
            <a:extLst>
              <a:ext uri="{FF2B5EF4-FFF2-40B4-BE49-F238E27FC236}">
                <a16:creationId xmlns:a16="http://schemas.microsoft.com/office/drawing/2014/main" id="{3E53A679-5B80-0E8A-B30A-12651F4E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300" y="4390276"/>
            <a:ext cx="914400" cy="914400"/>
          </a:xfrm>
          <a:prstGeom prst="rect">
            <a:avLst/>
          </a:prstGeom>
        </p:spPr>
      </p:pic>
      <p:pic>
        <p:nvPicPr>
          <p:cNvPr id="74" name="Gráfico 73" descr="Cidade estrutura de tópicos">
            <a:extLst>
              <a:ext uri="{FF2B5EF4-FFF2-40B4-BE49-F238E27FC236}">
                <a16:creationId xmlns:a16="http://schemas.microsoft.com/office/drawing/2014/main" id="{DB46CA19-6085-BC09-5EDE-4EEB8EF2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8826" y="4135986"/>
            <a:ext cx="1246333" cy="1246333"/>
          </a:xfrm>
          <a:prstGeom prst="rect">
            <a:avLst/>
          </a:prstGeom>
        </p:spPr>
      </p:pic>
      <p:pic>
        <p:nvPicPr>
          <p:cNvPr id="72" name="Gráfico 71" descr="Cidade estrutura de tópicos">
            <a:extLst>
              <a:ext uri="{FF2B5EF4-FFF2-40B4-BE49-F238E27FC236}">
                <a16:creationId xmlns:a16="http://schemas.microsoft.com/office/drawing/2014/main" id="{4B6CAE62-9205-E842-23CE-FC73C23D5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81" y="4165600"/>
            <a:ext cx="1246333" cy="1246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AutoShape 2" descr="Generated from prompt">
            <a:extLst>
              <a:ext uri="{FF2B5EF4-FFF2-40B4-BE49-F238E27FC236}">
                <a16:creationId xmlns:a16="http://schemas.microsoft.com/office/drawing/2014/main" id="{9DBE327C-47B2-45A1-5C07-C77734F8B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Gráfico 2" descr="Carro com preenchimento sólido">
            <a:extLst>
              <a:ext uri="{FF2B5EF4-FFF2-40B4-BE49-F238E27FC236}">
                <a16:creationId xmlns:a16="http://schemas.microsoft.com/office/drawing/2014/main" id="{1415BD47-62FE-A048-EF23-9CA42F7CA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62" y="4724400"/>
            <a:ext cx="914400" cy="914400"/>
          </a:xfrm>
          <a:prstGeom prst="rect">
            <a:avLst/>
          </a:prstGeom>
        </p:spPr>
      </p:pic>
      <p:pic>
        <p:nvPicPr>
          <p:cNvPr id="36" name="Gráfico 35" descr="Carro com preenchimento sólido">
            <a:extLst>
              <a:ext uri="{FF2B5EF4-FFF2-40B4-BE49-F238E27FC236}">
                <a16:creationId xmlns:a16="http://schemas.microsoft.com/office/drawing/2014/main" id="{555D75BB-400A-B897-E359-6F23A37A1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2743" y="4724400"/>
            <a:ext cx="914400" cy="914400"/>
          </a:xfrm>
          <a:prstGeom prst="rect">
            <a:avLst/>
          </a:prstGeom>
        </p:spPr>
      </p:pic>
      <p:pic>
        <p:nvPicPr>
          <p:cNvPr id="37" name="Gráfico 36" descr="Carro com preenchimento sólido">
            <a:extLst>
              <a:ext uri="{FF2B5EF4-FFF2-40B4-BE49-F238E27FC236}">
                <a16:creationId xmlns:a16="http://schemas.microsoft.com/office/drawing/2014/main" id="{D2A07015-60D0-D0C9-13F4-A9378C334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6224" y="4724400"/>
            <a:ext cx="914400" cy="91440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D0779971-6FAF-2043-B6BC-9A701A618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" y="5528278"/>
            <a:ext cx="379463" cy="379463"/>
          </a:xfrm>
          <a:prstGeom prst="rect">
            <a:avLst/>
          </a:prstGeom>
        </p:spPr>
      </p:pic>
      <p:pic>
        <p:nvPicPr>
          <p:cNvPr id="43" name="Imagem 42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59EA79D4-962A-2317-9CB2-4B525A64A5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7" y="3689350"/>
            <a:ext cx="476250" cy="476250"/>
          </a:xfrm>
          <a:prstGeom prst="rect">
            <a:avLst/>
          </a:prstGeom>
        </p:spPr>
      </p:pic>
      <p:pic>
        <p:nvPicPr>
          <p:cNvPr id="44" name="Imagem 43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2C68FC0D-9E4C-FDF0-48E6-2F432EBA58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18" y="3689350"/>
            <a:ext cx="476250" cy="476250"/>
          </a:xfrm>
          <a:prstGeom prst="rect">
            <a:avLst/>
          </a:prstGeom>
        </p:spPr>
      </p:pic>
      <p:pic>
        <p:nvPicPr>
          <p:cNvPr id="45" name="Imagem 4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B2328309-CE21-4A27-9DE4-6A4F30314B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9" y="3689350"/>
            <a:ext cx="476250" cy="476250"/>
          </a:xfrm>
          <a:prstGeom prst="rect">
            <a:avLst/>
          </a:prstGeom>
        </p:spPr>
      </p:pic>
      <p:pic>
        <p:nvPicPr>
          <p:cNvPr id="46" name="Imagem 45" descr="Ícone, Círculo&#10;&#10;Descrição gerada automaticamente">
            <a:extLst>
              <a:ext uri="{FF2B5EF4-FFF2-40B4-BE49-F238E27FC236}">
                <a16:creationId xmlns:a16="http://schemas.microsoft.com/office/drawing/2014/main" id="{64FFFB40-F549-34CA-5B8C-55AF5570E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2" y="5556601"/>
            <a:ext cx="334124" cy="33412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E5789BC-661B-EB4E-B7AB-3AC0899908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5" y="4530383"/>
            <a:ext cx="317500" cy="3175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4A1368EE-7B50-BE35-808D-22953BC75D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87" y="4530383"/>
            <a:ext cx="317500" cy="3175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692B5CFF-2C3E-9A41-4531-D33958498C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9" y="4501169"/>
            <a:ext cx="317500" cy="317500"/>
          </a:xfrm>
          <a:prstGeom prst="rect">
            <a:avLst/>
          </a:prstGeom>
        </p:spPr>
      </p:pic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16A88511-9C10-74B8-E29D-AE177AF3EC3F}"/>
              </a:ext>
            </a:extLst>
          </p:cNvPr>
          <p:cNvGrpSpPr/>
          <p:nvPr/>
        </p:nvGrpSpPr>
        <p:grpSpPr>
          <a:xfrm>
            <a:off x="8458485" y="572549"/>
            <a:ext cx="3551124" cy="1875770"/>
            <a:chOff x="3403738" y="520135"/>
            <a:chExt cx="4442354" cy="2456577"/>
          </a:xfrm>
        </p:grpSpPr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14CF0869-8DEC-AC9E-AE21-D59418193333}"/>
                </a:ext>
              </a:extLst>
            </p:cNvPr>
            <p:cNvSpPr/>
            <p:nvPr/>
          </p:nvSpPr>
          <p:spPr>
            <a:xfrm>
              <a:off x="4016646" y="520135"/>
              <a:ext cx="3283479" cy="2221177"/>
            </a:xfrm>
            <a:custGeom>
              <a:avLst/>
              <a:gdLst>
                <a:gd name="connsiteX0" fmla="*/ 2993761 w 3283479"/>
                <a:gd name="connsiteY0" fmla="*/ 1931458 h 2221177"/>
                <a:gd name="connsiteX1" fmla="*/ 289719 w 3283479"/>
                <a:gd name="connsiteY1" fmla="*/ 1931458 h 2221177"/>
                <a:gd name="connsiteX2" fmla="*/ 289719 w 3283479"/>
                <a:gd name="connsiteY2" fmla="*/ 289719 h 2221177"/>
                <a:gd name="connsiteX3" fmla="*/ 2993761 w 3283479"/>
                <a:gd name="connsiteY3" fmla="*/ 289719 h 2221177"/>
                <a:gd name="connsiteX4" fmla="*/ 2993761 w 3283479"/>
                <a:gd name="connsiteY4" fmla="*/ 1931458 h 2221177"/>
                <a:gd name="connsiteX5" fmla="*/ 3283479 w 3283479"/>
                <a:gd name="connsiteY5" fmla="*/ 193146 h 2221177"/>
                <a:gd name="connsiteX6" fmla="*/ 3090333 w 3283479"/>
                <a:gd name="connsiteY6" fmla="*/ 0 h 2221177"/>
                <a:gd name="connsiteX7" fmla="*/ 193146 w 3283479"/>
                <a:gd name="connsiteY7" fmla="*/ 0 h 2221177"/>
                <a:gd name="connsiteX8" fmla="*/ 0 w 3283479"/>
                <a:gd name="connsiteY8" fmla="*/ 193146 h 2221177"/>
                <a:gd name="connsiteX9" fmla="*/ 0 w 3283479"/>
                <a:gd name="connsiteY9" fmla="*/ 2221177 h 2221177"/>
                <a:gd name="connsiteX10" fmla="*/ 3283479 w 3283479"/>
                <a:gd name="connsiteY10" fmla="*/ 2221177 h 2221177"/>
                <a:gd name="connsiteX11" fmla="*/ 3283479 w 3283479"/>
                <a:gd name="connsiteY11" fmla="*/ 193146 h 222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3479" h="2221177">
                  <a:moveTo>
                    <a:pt x="2993761" y="1931458"/>
                  </a:moveTo>
                  <a:lnTo>
                    <a:pt x="289719" y="1931458"/>
                  </a:lnTo>
                  <a:lnTo>
                    <a:pt x="289719" y="289719"/>
                  </a:lnTo>
                  <a:lnTo>
                    <a:pt x="2993761" y="289719"/>
                  </a:lnTo>
                  <a:lnTo>
                    <a:pt x="2993761" y="1931458"/>
                  </a:lnTo>
                  <a:close/>
                  <a:moveTo>
                    <a:pt x="3283479" y="193146"/>
                  </a:moveTo>
                  <a:cubicBezTo>
                    <a:pt x="3283479" y="86916"/>
                    <a:pt x="3196564" y="0"/>
                    <a:pt x="3090333" y="0"/>
                  </a:cubicBezTo>
                  <a:lnTo>
                    <a:pt x="193146" y="0"/>
                  </a:lnTo>
                  <a:cubicBezTo>
                    <a:pt x="86916" y="0"/>
                    <a:pt x="0" y="86916"/>
                    <a:pt x="0" y="193146"/>
                  </a:cubicBezTo>
                  <a:lnTo>
                    <a:pt x="0" y="2221177"/>
                  </a:lnTo>
                  <a:lnTo>
                    <a:pt x="3283479" y="2221177"/>
                  </a:lnTo>
                  <a:lnTo>
                    <a:pt x="3283479" y="193146"/>
                  </a:lnTo>
                  <a:close/>
                </a:path>
              </a:pathLst>
            </a:custGeom>
            <a:solidFill>
              <a:srgbClr val="000000"/>
            </a:solidFill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B74643E5-CC75-E924-8294-238E2F088182}"/>
                </a:ext>
              </a:extLst>
            </p:cNvPr>
            <p:cNvSpPr/>
            <p:nvPr/>
          </p:nvSpPr>
          <p:spPr>
            <a:xfrm>
              <a:off x="3403738" y="2686994"/>
              <a:ext cx="4442354" cy="289718"/>
            </a:xfrm>
            <a:custGeom>
              <a:avLst/>
              <a:gdLst>
                <a:gd name="connsiteX0" fmla="*/ 2510896 w 4442354"/>
                <a:gd name="connsiteY0" fmla="*/ 0 h 289718"/>
                <a:gd name="connsiteX1" fmla="*/ 2510896 w 4442354"/>
                <a:gd name="connsiteY1" fmla="*/ 48286 h 289718"/>
                <a:gd name="connsiteX2" fmla="*/ 2462610 w 4442354"/>
                <a:gd name="connsiteY2" fmla="*/ 96573 h 289718"/>
                <a:gd name="connsiteX3" fmla="*/ 1979745 w 4442354"/>
                <a:gd name="connsiteY3" fmla="*/ 96573 h 289718"/>
                <a:gd name="connsiteX4" fmla="*/ 1931458 w 4442354"/>
                <a:gd name="connsiteY4" fmla="*/ 48286 h 289718"/>
                <a:gd name="connsiteX5" fmla="*/ 1931458 w 4442354"/>
                <a:gd name="connsiteY5" fmla="*/ 0 h 289718"/>
                <a:gd name="connsiteX6" fmla="*/ 0 w 4442354"/>
                <a:gd name="connsiteY6" fmla="*/ 0 h 289718"/>
                <a:gd name="connsiteX7" fmla="*/ 0 w 4442354"/>
                <a:gd name="connsiteY7" fmla="*/ 96573 h 289718"/>
                <a:gd name="connsiteX8" fmla="*/ 193146 w 4442354"/>
                <a:gd name="connsiteY8" fmla="*/ 289719 h 289718"/>
                <a:gd name="connsiteX9" fmla="*/ 4249209 w 4442354"/>
                <a:gd name="connsiteY9" fmla="*/ 289719 h 289718"/>
                <a:gd name="connsiteX10" fmla="*/ 4442354 w 4442354"/>
                <a:gd name="connsiteY10" fmla="*/ 96573 h 289718"/>
                <a:gd name="connsiteX11" fmla="*/ 4442354 w 4442354"/>
                <a:gd name="connsiteY11" fmla="*/ 0 h 289718"/>
                <a:gd name="connsiteX12" fmla="*/ 2510896 w 4442354"/>
                <a:gd name="connsiteY12" fmla="*/ 0 h 28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2354" h="289718">
                  <a:moveTo>
                    <a:pt x="2510896" y="0"/>
                  </a:moveTo>
                  <a:lnTo>
                    <a:pt x="2510896" y="48286"/>
                  </a:lnTo>
                  <a:cubicBezTo>
                    <a:pt x="2510896" y="77258"/>
                    <a:pt x="2491581" y="96573"/>
                    <a:pt x="2462610" y="96573"/>
                  </a:cubicBezTo>
                  <a:lnTo>
                    <a:pt x="1979745" y="96573"/>
                  </a:lnTo>
                  <a:cubicBezTo>
                    <a:pt x="1950773" y="96573"/>
                    <a:pt x="1931458" y="77258"/>
                    <a:pt x="1931458" y="48286"/>
                  </a:cubicBezTo>
                  <a:lnTo>
                    <a:pt x="1931458" y="0"/>
                  </a:lnTo>
                  <a:lnTo>
                    <a:pt x="0" y="0"/>
                  </a:lnTo>
                  <a:lnTo>
                    <a:pt x="0" y="96573"/>
                  </a:lnTo>
                  <a:cubicBezTo>
                    <a:pt x="0" y="202803"/>
                    <a:pt x="86916" y="289719"/>
                    <a:pt x="193146" y="289719"/>
                  </a:cubicBezTo>
                  <a:lnTo>
                    <a:pt x="4249209" y="289719"/>
                  </a:lnTo>
                  <a:cubicBezTo>
                    <a:pt x="4355439" y="289719"/>
                    <a:pt x="4442354" y="202803"/>
                    <a:pt x="4442354" y="96573"/>
                  </a:cubicBezTo>
                  <a:lnTo>
                    <a:pt x="4442354" y="0"/>
                  </a:lnTo>
                  <a:lnTo>
                    <a:pt x="2510896" y="0"/>
                  </a:lnTo>
                  <a:close/>
                </a:path>
              </a:pathLst>
            </a:custGeom>
            <a:solidFill>
              <a:srgbClr val="000000"/>
            </a:solidFill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pic>
          <p:nvPicPr>
            <p:cNvPr id="10" name="Gráfico 9" descr="Mecânico de Automóveis com preenchimento sólido">
              <a:extLst>
                <a:ext uri="{FF2B5EF4-FFF2-40B4-BE49-F238E27FC236}">
                  <a16:creationId xmlns:a16="http://schemas.microsoft.com/office/drawing/2014/main" id="{A81A35D0-7B16-BC0E-C5AD-42E73CD03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706354" y="900000"/>
              <a:ext cx="317500" cy="317500"/>
            </a:xfrm>
            <a:prstGeom prst="rect">
              <a:avLst/>
            </a:prstGeom>
          </p:spPr>
        </p:pic>
        <p:pic>
          <p:nvPicPr>
            <p:cNvPr id="15" name="Gráfico 14" descr="América do Sul com preenchimento sólido">
              <a:extLst>
                <a:ext uri="{FF2B5EF4-FFF2-40B4-BE49-F238E27FC236}">
                  <a16:creationId xmlns:a16="http://schemas.microsoft.com/office/drawing/2014/main" id="{9A98DC35-1AA1-ECFD-C7BD-38216D73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915" y="772225"/>
              <a:ext cx="1198237" cy="1198237"/>
            </a:xfrm>
            <a:prstGeom prst="rect">
              <a:avLst/>
            </a:prstGeom>
          </p:spPr>
        </p:pic>
        <p:pic>
          <p:nvPicPr>
            <p:cNvPr id="23" name="Gráfico 22" descr="Gráfico de Gantt com preenchimento sólido">
              <a:extLst>
                <a:ext uri="{FF2B5EF4-FFF2-40B4-BE49-F238E27FC236}">
                  <a16:creationId xmlns:a16="http://schemas.microsoft.com/office/drawing/2014/main" id="{75B075D6-0046-840C-8652-98654898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81284" y="1815165"/>
              <a:ext cx="654900" cy="654900"/>
            </a:xfrm>
            <a:prstGeom prst="rect">
              <a:avLst/>
            </a:prstGeom>
          </p:spPr>
        </p:pic>
        <p:pic>
          <p:nvPicPr>
            <p:cNvPr id="27" name="Imagem 26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ACA8BAB6-AAEB-6564-3B22-61ABCE96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050" y="1344500"/>
              <a:ext cx="304800" cy="30480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9749A37-4EC1-1D6F-7AEE-8FA37B58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350" y="900000"/>
              <a:ext cx="317500" cy="317500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08F758B-7E20-0D56-C9E4-3EC0E1D69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346" y="864526"/>
              <a:ext cx="317500" cy="31750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C43E13EE-3627-A47D-69CB-FDE440EE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889" y="1970462"/>
              <a:ext cx="457200" cy="457200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86A97E1-E52A-F812-0ABC-FED260BA2408}"/>
                </a:ext>
              </a:extLst>
            </p:cNvPr>
            <p:cNvSpPr txBox="1"/>
            <p:nvPr/>
          </p:nvSpPr>
          <p:spPr>
            <a:xfrm>
              <a:off x="4387413" y="900000"/>
              <a:ext cx="30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3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69F1F0E-DADC-02D2-D9C8-404E6D847D69}"/>
                </a:ext>
              </a:extLst>
            </p:cNvPr>
            <p:cNvSpPr txBox="1"/>
            <p:nvPr/>
          </p:nvSpPr>
          <p:spPr>
            <a:xfrm>
              <a:off x="4387412" y="1286318"/>
              <a:ext cx="30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2AFB2D1-E1FF-D546-61E4-EC27DBC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1490550"/>
              <a:ext cx="317500" cy="317500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345D5E9-A4C1-1675-BF45-D67A274A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08" y="1458800"/>
              <a:ext cx="317500" cy="317500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DEEBA22-159C-193F-15D9-F40F6C8CC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976" y="1848867"/>
              <a:ext cx="263983" cy="263983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EDDDAB34-7D18-61EC-F0A1-67DED97F6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340" y="1808050"/>
              <a:ext cx="304800" cy="304800"/>
            </a:xfrm>
            <a:prstGeom prst="rect">
              <a:avLst/>
            </a:prstGeom>
          </p:spPr>
        </p:pic>
        <p:pic>
          <p:nvPicPr>
            <p:cNvPr id="62" name="Gráfico 61" descr="Mecânico de Automóveis com preenchimento sólido">
              <a:extLst>
                <a:ext uri="{FF2B5EF4-FFF2-40B4-BE49-F238E27FC236}">
                  <a16:creationId xmlns:a16="http://schemas.microsoft.com/office/drawing/2014/main" id="{C962E87B-84A9-8145-E582-16B7C749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719392" y="1349673"/>
              <a:ext cx="311150" cy="311150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0F13482-ECD7-AA81-EB21-0AB463783B7F}"/>
                </a:ext>
              </a:extLst>
            </p:cNvPr>
            <p:cNvSpPr txBox="1"/>
            <p:nvPr/>
          </p:nvSpPr>
          <p:spPr>
            <a:xfrm>
              <a:off x="4398082" y="1776345"/>
              <a:ext cx="30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</p:grpSp>
      <p:pic>
        <p:nvPicPr>
          <p:cNvPr id="64" name="Gráfico 63" descr="Carro com preenchimento sólido">
            <a:extLst>
              <a:ext uri="{FF2B5EF4-FFF2-40B4-BE49-F238E27FC236}">
                <a16:creationId xmlns:a16="http://schemas.microsoft.com/office/drawing/2014/main" id="{018B946D-3F5E-6A35-7158-0D1ABFAFA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226" y="4726561"/>
            <a:ext cx="914400" cy="91440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9C5E88F4-20E3-EB1A-5013-6BBF382D66B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026" y="4419600"/>
            <a:ext cx="304800" cy="304800"/>
          </a:xfrm>
          <a:prstGeom prst="rect">
            <a:avLst/>
          </a:prstGeom>
        </p:spPr>
      </p:pic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454E194D-E5FD-DDDE-5E65-BDD881DBAFF8}"/>
              </a:ext>
            </a:extLst>
          </p:cNvPr>
          <p:cNvCxnSpPr>
            <a:cxnSpLocks/>
          </p:cNvCxnSpPr>
          <p:nvPr/>
        </p:nvCxnSpPr>
        <p:spPr>
          <a:xfrm>
            <a:off x="0" y="5200813"/>
            <a:ext cx="4604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15355E44-6703-A64E-F514-D80B666753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72" y="3806939"/>
            <a:ext cx="476250" cy="476250"/>
          </a:xfrm>
          <a:prstGeom prst="rect">
            <a:avLst/>
          </a:prstGeom>
        </p:spPr>
      </p:pic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0FEEB3B0-8B7B-8151-4A6B-7324439870C9}"/>
              </a:ext>
            </a:extLst>
          </p:cNvPr>
          <p:cNvCxnSpPr>
            <a:cxnSpLocks/>
          </p:cNvCxnSpPr>
          <p:nvPr/>
        </p:nvCxnSpPr>
        <p:spPr>
          <a:xfrm>
            <a:off x="9871075" y="5182637"/>
            <a:ext cx="2320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1CE22A3E-9A68-95A6-AEC7-4AA10DB5E035}"/>
              </a:ext>
            </a:extLst>
          </p:cNvPr>
          <p:cNvGrpSpPr/>
          <p:nvPr/>
        </p:nvGrpSpPr>
        <p:grpSpPr>
          <a:xfrm>
            <a:off x="4582973" y="3373112"/>
            <a:ext cx="5266352" cy="1861212"/>
            <a:chOff x="4604723" y="3429000"/>
            <a:chExt cx="5266352" cy="1861212"/>
          </a:xfrm>
        </p:grpSpPr>
        <p:sp>
          <p:nvSpPr>
            <p:cNvPr id="5" name="AutoShape 4" descr="Generated from prompt">
              <a:extLst>
                <a:ext uri="{FF2B5EF4-FFF2-40B4-BE49-F238E27FC236}">
                  <a16:creationId xmlns:a16="http://schemas.microsoft.com/office/drawing/2014/main" id="{9585FDAD-8021-D3D4-5926-731DFA9667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8" name="Gráfico 7" descr="Mecânico de Automóveis com preenchimento sólido">
              <a:extLst>
                <a:ext uri="{FF2B5EF4-FFF2-40B4-BE49-F238E27FC236}">
                  <a16:creationId xmlns:a16="http://schemas.microsoft.com/office/drawing/2014/main" id="{85B69658-B499-F265-6310-ABDEE5AF0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888448" y="4375812"/>
              <a:ext cx="914400" cy="914400"/>
            </a:xfrm>
            <a:prstGeom prst="rect">
              <a:avLst/>
            </a:prstGeom>
          </p:spPr>
        </p:pic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54716B3-DB06-A68B-9971-6FAB72A22E37}"/>
                </a:ext>
              </a:extLst>
            </p:cNvPr>
            <p:cNvSpPr/>
            <p:nvPr/>
          </p:nvSpPr>
          <p:spPr>
            <a:xfrm>
              <a:off x="4769226" y="3733801"/>
              <a:ext cx="4937344" cy="151073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25B7E721-A6E4-4165-5392-B7EFBD58F631}"/>
                </a:ext>
              </a:extLst>
            </p:cNvPr>
            <p:cNvSpPr/>
            <p:nvPr/>
          </p:nvSpPr>
          <p:spPr>
            <a:xfrm>
              <a:off x="4604723" y="3518107"/>
              <a:ext cx="5266352" cy="4615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DEALER </a:t>
              </a:r>
            </a:p>
          </p:txBody>
        </p:sp>
        <p:pic>
          <p:nvPicPr>
            <p:cNvPr id="88" name="Imagem 87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D177BCB3-6CE8-4680-0597-5F9BEB3D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601" y="4825229"/>
              <a:ext cx="182847" cy="182847"/>
            </a:xfrm>
            <a:prstGeom prst="rect">
              <a:avLst/>
            </a:prstGeom>
          </p:spPr>
        </p:pic>
        <p:pic>
          <p:nvPicPr>
            <p:cNvPr id="89" name="Imagem 88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0B123BE0-3D2C-79FF-9FAD-C21E6AC0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598" y="4486325"/>
              <a:ext cx="182847" cy="182847"/>
            </a:xfrm>
            <a:prstGeom prst="rect">
              <a:avLst/>
            </a:prstGeom>
          </p:spPr>
        </p:pic>
        <p:pic>
          <p:nvPicPr>
            <p:cNvPr id="90" name="Imagem 89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C7BF54F4-76DD-5AB9-247B-E47DCA30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502" y="4214008"/>
              <a:ext cx="182847" cy="182847"/>
            </a:xfrm>
            <a:prstGeom prst="rect">
              <a:avLst/>
            </a:prstGeom>
          </p:spPr>
        </p:pic>
        <p:pic>
          <p:nvPicPr>
            <p:cNvPr id="91" name="Imagem 90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A6AC2514-E0B4-B73C-67B9-7DFEA069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753" y="4203487"/>
              <a:ext cx="182847" cy="182847"/>
            </a:xfrm>
            <a:prstGeom prst="rect">
              <a:avLst/>
            </a:prstGeom>
          </p:spPr>
        </p:pic>
        <p:pic>
          <p:nvPicPr>
            <p:cNvPr id="92" name="Imagem 91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E5A5B75F-DA93-B809-C5C4-ED03BC2A9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550" y="4455878"/>
              <a:ext cx="182847" cy="182847"/>
            </a:xfrm>
            <a:prstGeom prst="rect">
              <a:avLst/>
            </a:prstGeom>
          </p:spPr>
        </p:pic>
        <p:pic>
          <p:nvPicPr>
            <p:cNvPr id="93" name="Imagem 92" descr="Imagem 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E9FBCA77-7E31-98A0-C294-68512E82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001" y="4841170"/>
              <a:ext cx="182847" cy="182847"/>
            </a:xfrm>
            <a:prstGeom prst="rect">
              <a:avLst/>
            </a:prstGeom>
          </p:spPr>
        </p:pic>
        <p:pic>
          <p:nvPicPr>
            <p:cNvPr id="96" name="Imagem 95" descr="Desenho de rosto de pessoa visto de perto&#10;&#10;Descrição gerada automaticamente com confiança baixa">
              <a:extLst>
                <a:ext uri="{FF2B5EF4-FFF2-40B4-BE49-F238E27FC236}">
                  <a16:creationId xmlns:a16="http://schemas.microsoft.com/office/drawing/2014/main" id="{291433D0-27EF-588F-3E2B-EC52A41A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93" y="4127399"/>
              <a:ext cx="476250" cy="476250"/>
            </a:xfrm>
            <a:prstGeom prst="rect">
              <a:avLst/>
            </a:prstGeom>
          </p:spPr>
        </p:pic>
        <p:pic>
          <p:nvPicPr>
            <p:cNvPr id="103" name="Imagem 10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B4166AA-8C76-939F-9BF7-279F155E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410" y="4854718"/>
              <a:ext cx="435494" cy="435494"/>
            </a:xfrm>
            <a:prstGeom prst="rect">
              <a:avLst/>
            </a:prstGeom>
          </p:spPr>
        </p:pic>
        <p:pic>
          <p:nvPicPr>
            <p:cNvPr id="107" name="Imagem 10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DB02A7E-2A9B-E72C-A594-9CAD6B246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08" y="4609655"/>
              <a:ext cx="640882" cy="640882"/>
            </a:xfrm>
            <a:prstGeom prst="rect">
              <a:avLst/>
            </a:prstGeom>
          </p:spPr>
        </p:pic>
      </p:grpSp>
      <p:pic>
        <p:nvPicPr>
          <p:cNvPr id="115" name="Gráfico 114" descr="Sincronização com a nuvem com preenchimento sólido">
            <a:extLst>
              <a:ext uri="{FF2B5EF4-FFF2-40B4-BE49-F238E27FC236}">
                <a16:creationId xmlns:a16="http://schemas.microsoft.com/office/drawing/2014/main" id="{5FB17D22-7FEE-BC43-BBA0-968908B8AF9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01748" y="977546"/>
            <a:ext cx="914400" cy="914400"/>
          </a:xfrm>
          <a:prstGeom prst="rect">
            <a:avLst/>
          </a:prstGeom>
        </p:spPr>
      </p:pic>
      <p:pic>
        <p:nvPicPr>
          <p:cNvPr id="122" name="Imagem 121" descr="Forma&#10;&#10;Descrição gerada automaticamente com confiança baixa">
            <a:extLst>
              <a:ext uri="{FF2B5EF4-FFF2-40B4-BE49-F238E27FC236}">
                <a16:creationId xmlns:a16="http://schemas.microsoft.com/office/drawing/2014/main" id="{987C34CB-3447-7912-B8C3-F036909D2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36" y="5545294"/>
            <a:ext cx="379463" cy="379463"/>
          </a:xfrm>
          <a:prstGeom prst="rect">
            <a:avLst/>
          </a:prstGeom>
        </p:spPr>
      </p:pic>
      <p:pic>
        <p:nvPicPr>
          <p:cNvPr id="123" name="Imagem 122" descr="Ícone, Círculo&#10;&#10;Descrição gerada automaticamente">
            <a:extLst>
              <a:ext uri="{FF2B5EF4-FFF2-40B4-BE49-F238E27FC236}">
                <a16:creationId xmlns:a16="http://schemas.microsoft.com/office/drawing/2014/main" id="{A470458A-0E97-229F-6EF0-CCA41E56E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7" y="5573617"/>
            <a:ext cx="334124" cy="334124"/>
          </a:xfrm>
          <a:prstGeom prst="rect">
            <a:avLst/>
          </a:prstGeom>
        </p:spPr>
      </p:pic>
      <p:pic>
        <p:nvPicPr>
          <p:cNvPr id="124" name="Imagem 123" descr="Forma&#10;&#10;Descrição gerada automaticamente com confiança baixa">
            <a:extLst>
              <a:ext uri="{FF2B5EF4-FFF2-40B4-BE49-F238E27FC236}">
                <a16:creationId xmlns:a16="http://schemas.microsoft.com/office/drawing/2014/main" id="{316C6D61-C9D5-43DD-6BEF-8A490B46E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19" y="5546947"/>
            <a:ext cx="379463" cy="379463"/>
          </a:xfrm>
          <a:prstGeom prst="rect">
            <a:avLst/>
          </a:prstGeom>
        </p:spPr>
      </p:pic>
      <p:pic>
        <p:nvPicPr>
          <p:cNvPr id="125" name="Imagem 124" descr="Ícone, Círculo&#10;&#10;Descrição gerada automaticamente">
            <a:extLst>
              <a:ext uri="{FF2B5EF4-FFF2-40B4-BE49-F238E27FC236}">
                <a16:creationId xmlns:a16="http://schemas.microsoft.com/office/drawing/2014/main" id="{0CDDF1D1-3A16-FF18-AD28-BB5C1C241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10" y="5575270"/>
            <a:ext cx="334124" cy="334124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CEDEA53F-3601-A67A-0854-B9BE7AFE1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40" y="5575270"/>
            <a:ext cx="379463" cy="379463"/>
          </a:xfrm>
          <a:prstGeom prst="rect">
            <a:avLst/>
          </a:prstGeom>
        </p:spPr>
      </p:pic>
      <p:pic>
        <p:nvPicPr>
          <p:cNvPr id="127" name="Imagem 126" descr="Ícone, Círculo&#10;&#10;Descrição gerada automaticamente">
            <a:extLst>
              <a:ext uri="{FF2B5EF4-FFF2-40B4-BE49-F238E27FC236}">
                <a16:creationId xmlns:a16="http://schemas.microsoft.com/office/drawing/2014/main" id="{84E10506-BF4D-A666-FAC3-D99D6478E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431" y="5603593"/>
            <a:ext cx="334124" cy="334124"/>
          </a:xfrm>
          <a:prstGeom prst="rect">
            <a:avLst/>
          </a:prstGeom>
        </p:spPr>
      </p:pic>
      <p:sp>
        <p:nvSpPr>
          <p:cNvPr id="131" name="Retângulo 130">
            <a:extLst>
              <a:ext uri="{FF2B5EF4-FFF2-40B4-BE49-F238E27FC236}">
                <a16:creationId xmlns:a16="http://schemas.microsoft.com/office/drawing/2014/main" id="{A9CA477B-D31E-E695-BF2F-FE5CEFFFC7E0}"/>
              </a:ext>
            </a:extLst>
          </p:cNvPr>
          <p:cNvSpPr/>
          <p:nvPr/>
        </p:nvSpPr>
        <p:spPr>
          <a:xfrm>
            <a:off x="6267450" y="4020304"/>
            <a:ext cx="3054350" cy="11623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9C6B6C2C-4494-ED67-6ED0-7B0230C8C5F7}"/>
              </a:ext>
            </a:extLst>
          </p:cNvPr>
          <p:cNvSpPr/>
          <p:nvPr/>
        </p:nvSpPr>
        <p:spPr>
          <a:xfrm>
            <a:off x="4942882" y="4029798"/>
            <a:ext cx="1084666" cy="11623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41D0ABA5-3EEC-E5D4-79CF-D3527F83914A}"/>
              </a:ext>
            </a:extLst>
          </p:cNvPr>
          <p:cNvSpPr/>
          <p:nvPr/>
        </p:nvSpPr>
        <p:spPr>
          <a:xfrm>
            <a:off x="4942882" y="4156130"/>
            <a:ext cx="536760" cy="1044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7D408524-0DE7-13F7-83B6-923E36E20768}"/>
              </a:ext>
            </a:extLst>
          </p:cNvPr>
          <p:cNvSpPr/>
          <p:nvPr/>
        </p:nvSpPr>
        <p:spPr>
          <a:xfrm>
            <a:off x="5481660" y="4150937"/>
            <a:ext cx="536760" cy="1044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F65F6DDD-613C-6CE5-4031-6E33EEFE6DA8}"/>
              </a:ext>
            </a:extLst>
          </p:cNvPr>
          <p:cNvSpPr txBox="1"/>
          <p:nvPr/>
        </p:nvSpPr>
        <p:spPr>
          <a:xfrm>
            <a:off x="12263" y="638051"/>
            <a:ext cx="4389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Desenvolver um sistema de monitoramento de revisões de veículos que acompanhe o quilometragem atual e o tempo desde a última revisão realizada na oficina ou concessionária. O sistema irá alertar a concessionária quando estiver próximo o momento de realizar a próxima revisão, facilitando o planejamento e a prestação de serviços aos clientes.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678C0B5-1BA4-86A0-063B-7A565E774AA0}"/>
              </a:ext>
            </a:extLst>
          </p:cNvPr>
          <p:cNvSpPr/>
          <p:nvPr/>
        </p:nvSpPr>
        <p:spPr>
          <a:xfrm>
            <a:off x="12263" y="18735"/>
            <a:ext cx="8446222" cy="564295"/>
          </a:xfrm>
          <a:prstGeom prst="rect">
            <a:avLst/>
          </a:prstGeom>
          <a:solidFill>
            <a:srgbClr val="D4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Objetivos</a:t>
            </a:r>
          </a:p>
        </p:txBody>
      </p:sp>
      <p:pic>
        <p:nvPicPr>
          <p:cNvPr id="139" name="Imagem 138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0BB03F35-8A63-D0FB-19E2-227D0DBD5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95008" y="116694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40DCB3-3BD8-C0E0-1EF0-C6C1A209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5"/>
            <a:ext cx="6564992" cy="52496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D06963-E02C-B2CE-E211-06495CB0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55" y="1996027"/>
            <a:ext cx="5400130" cy="4217939"/>
          </a:xfrm>
          <a:prstGeom prst="rect">
            <a:avLst/>
          </a:prstGeom>
        </p:spPr>
      </p:pic>
      <p:pic>
        <p:nvPicPr>
          <p:cNvPr id="13" name="Gráfico 12" descr="Seta: curva ligeira com preenchimento sólido">
            <a:extLst>
              <a:ext uri="{FF2B5EF4-FFF2-40B4-BE49-F238E27FC236}">
                <a16:creationId xmlns:a16="http://schemas.microsoft.com/office/drawing/2014/main" id="{4C81BF11-15FA-05F6-037C-C66460CC9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286">
            <a:off x="5131864" y="3489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982FD0-4EB9-1022-07B2-36FC0824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" y="45305"/>
            <a:ext cx="607016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FB36FC-61D2-F75F-9377-4A41624F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92" y="613901"/>
            <a:ext cx="4972655" cy="563019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AD3C82C-A813-9815-0288-93D9227A3EAB}"/>
              </a:ext>
            </a:extLst>
          </p:cNvPr>
          <p:cNvSpPr/>
          <p:nvPr/>
        </p:nvSpPr>
        <p:spPr>
          <a:xfrm>
            <a:off x="1343436" y="2197100"/>
            <a:ext cx="3495264" cy="434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Seta: curva ligeira com preenchimento sólido">
            <a:extLst>
              <a:ext uri="{FF2B5EF4-FFF2-40B4-BE49-F238E27FC236}">
                <a16:creationId xmlns:a16="http://schemas.microsoft.com/office/drawing/2014/main" id="{682E5515-5412-5935-1330-87D72BC24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20977">
            <a:off x="5345801" y="3629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134E0-0C0D-797B-6EE3-9469B18F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93" y="489805"/>
            <a:ext cx="4316091" cy="61268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B6BCC8-AD1B-7C41-36C3-711A65F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" y="90609"/>
            <a:ext cx="6070169" cy="67673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A9CE9F-2937-2D9B-8732-E90C9BABF4C4}"/>
              </a:ext>
            </a:extLst>
          </p:cNvPr>
          <p:cNvSpPr/>
          <p:nvPr/>
        </p:nvSpPr>
        <p:spPr>
          <a:xfrm>
            <a:off x="508001" y="2197100"/>
            <a:ext cx="5484226" cy="434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Seta: curva ligeira com preenchimento sólido">
            <a:extLst>
              <a:ext uri="{FF2B5EF4-FFF2-40B4-BE49-F238E27FC236}">
                <a16:creationId xmlns:a16="http://schemas.microsoft.com/office/drawing/2014/main" id="{CBBB22A3-E175-F092-690A-4CB85B2DE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20977">
            <a:off x="6209585" y="35843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B62208-7826-F001-4A53-FB2116E7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72746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162C37-8E9E-20E5-64B1-E9409D94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47" y="1182221"/>
            <a:ext cx="3832094" cy="544528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10DD160-FF56-BA39-9A9F-FCAA8CE06D25}"/>
              </a:ext>
            </a:extLst>
          </p:cNvPr>
          <p:cNvSpPr/>
          <p:nvPr/>
        </p:nvSpPr>
        <p:spPr>
          <a:xfrm>
            <a:off x="2315893" y="2525485"/>
            <a:ext cx="3495264" cy="4287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Seta: curva ligeira com preenchimento sólido">
            <a:extLst>
              <a:ext uri="{FF2B5EF4-FFF2-40B4-BE49-F238E27FC236}">
                <a16:creationId xmlns:a16="http://schemas.microsoft.com/office/drawing/2014/main" id="{255FB400-28C0-7FA3-54A5-4808AA51B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20977">
            <a:off x="6209585" y="35843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5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F850628-25FA-1CA7-1B1C-605F6BAB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6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9B2C1-BE93-025A-C930-A456A9CC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4" y="45305"/>
            <a:ext cx="6059911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2F6AC8-B3CC-5A36-0B56-02588ED8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30" y="196608"/>
            <a:ext cx="5791762" cy="6458192"/>
          </a:xfrm>
          <a:prstGeom prst="rect">
            <a:avLst/>
          </a:prstGeom>
        </p:spPr>
      </p:pic>
      <p:pic>
        <p:nvPicPr>
          <p:cNvPr id="13" name="Gráfico 12" descr="Seta: curva ligeira com preenchimento sólido">
            <a:extLst>
              <a:ext uri="{FF2B5EF4-FFF2-40B4-BE49-F238E27FC236}">
                <a16:creationId xmlns:a16="http://schemas.microsoft.com/office/drawing/2014/main" id="{255FB400-28C0-7FA3-54A5-4808AA51B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20977">
            <a:off x="5848445" y="34700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5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0A72EC-A029-A0A1-1D73-69216445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5"/>
            <a:ext cx="607132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9A54AE-3C79-EE78-A8DA-A34193D7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53" y="1298009"/>
            <a:ext cx="6038147" cy="3505464"/>
          </a:xfrm>
          <a:prstGeom prst="rect">
            <a:avLst/>
          </a:prstGeom>
        </p:spPr>
      </p:pic>
      <p:pic>
        <p:nvPicPr>
          <p:cNvPr id="13" name="Gráfico 12" descr="Seta: curva ligeira com preenchimento sólido">
            <a:extLst>
              <a:ext uri="{FF2B5EF4-FFF2-40B4-BE49-F238E27FC236}">
                <a16:creationId xmlns:a16="http://schemas.microsoft.com/office/drawing/2014/main" id="{255FB400-28C0-7FA3-54A5-4808AA51B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20977">
            <a:off x="5206364" y="32060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1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97ea58d-47e6-47cc-9ab7-39ab03def869}" enabled="1" method="Standard" siteId="{505cca53-5750-4134-9501-8d52d5df3cd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Lima, Leandro (154) (EXT)</dc:creator>
  <cp:lastModifiedBy>Lima, Leandro (154) (EXT)</cp:lastModifiedBy>
  <cp:revision>12</cp:revision>
  <dcterms:created xsi:type="dcterms:W3CDTF">2024-04-26T15:13:55Z</dcterms:created>
  <dcterms:modified xsi:type="dcterms:W3CDTF">2024-04-26T22:21:01Z</dcterms:modified>
</cp:coreProperties>
</file>