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1714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74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c704cdc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c704cdc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38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c704cdc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c704cdc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11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c704cdc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c704cdc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25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c704cdc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c704cdc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3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c704cd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c704cd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15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c704cdc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c704cdc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59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c704cdc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c704cdc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75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c704cdc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c704cdc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4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c704cdc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c704cdc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pt-BR">
                <a:solidFill>
                  <a:schemeClr val="dk1"/>
                </a:solidFill>
              </a:rPr>
              <a:t>Visando de frear a desertificação dos solos, que ameaçava a produção de alimentos, o país começou a investir pesado no reflorestamento.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pt-BR">
                <a:solidFill>
                  <a:schemeClr val="dk1"/>
                </a:solidFill>
              </a:rPr>
              <a:t>Já foram investidos mais de US$23 bilhões até o momento.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9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c704cdc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c704cdc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pt-BR">
                <a:solidFill>
                  <a:schemeClr val="dk1"/>
                </a:solidFill>
              </a:rPr>
              <a:t>Na Região Autônoma de Uigur de Xinjiang contaram com a participação de mais de 5 milhões de voluntários, que plantaram mais de 932 milhões de árvores.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arenR"/>
            </a:pPr>
            <a:r>
              <a:rPr lang="pt-BR">
                <a:solidFill>
                  <a:schemeClr val="dk1"/>
                </a:solidFill>
              </a:rPr>
              <a:t>Até o ano de 2013 já haviam sido reflorestados 28 milhões de hectares, área equivalente à do estado de Alagoas.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1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c704cd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c704cd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43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c704cdc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c704cdc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83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Nur35fnjDA?t=6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xame.abril.com.br/mundo/o-que-china-e-india-tem-a-ensinar-ao-brasil-sobre-reflorestamento/" TargetMode="External"/><Relationship Id="rId3" Type="http://schemas.openxmlformats.org/officeDocument/2006/relationships/hyperlink" Target="http://www.chinahoje.net/reflorestamento-avanca-na-china-tornando-o-pais-mais-verde/" TargetMode="External"/><Relationship Id="rId7" Type="http://schemas.openxmlformats.org/officeDocument/2006/relationships/hyperlink" Target="https://www.ecycle.com.br/component/content/article/9-no-mundo/6238-programa-reflorestamento-florestal-chin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hinahoje.net/china-cria-dez-parques-nacionais-piloto/" TargetMode="External"/><Relationship Id="rId5" Type="http://schemas.openxmlformats.org/officeDocument/2006/relationships/hyperlink" Target="http://www.chinahoje.net/programa-aumenta-em-mais-de-13-a-area-de-cobertura-florestal-do-norte-da-china/" TargetMode="External"/><Relationship Id="rId4" Type="http://schemas.openxmlformats.org/officeDocument/2006/relationships/hyperlink" Target="http://www.chinahoje.net/regiao-de-xinjiang-tem-aumento-em-cobertura-florestal/" TargetMode="External"/><Relationship Id="rId9" Type="http://schemas.openxmlformats.org/officeDocument/2006/relationships/hyperlink" Target="https://github.com/leandroliveira6/AnaliseDescriti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Reflorestamento na China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Leandro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pro futuro?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O governo chinês prometeu aumentar a área florestal para 26% até 2035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pt-BR" sz="1700">
                <a:solidFill>
                  <a:schemeClr val="dk1"/>
                </a:solidFill>
              </a:rPr>
              <a:t>Em 1980, a China possuía apenas 12% de área florestal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pt-BR" sz="1700">
                <a:solidFill>
                  <a:schemeClr val="dk1"/>
                </a:solidFill>
              </a:rPr>
              <a:t>Em 2018, 23%</a:t>
            </a:r>
            <a:endParaRPr sz="17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Criação de parques nacionais piloto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pt-BR" sz="1700">
                <a:solidFill>
                  <a:schemeClr val="dk1"/>
                </a:solidFill>
              </a:rPr>
              <a:t>10 já foram criados, cobrindo uma área de 220 mil km² em 12 províncias</a:t>
            </a:r>
            <a:endParaRPr sz="17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pt-BR" sz="1700">
                <a:solidFill>
                  <a:schemeClr val="dk1"/>
                </a:solidFill>
              </a:rPr>
              <a:t>Reforçar a proteção ecológica, dedicado-se à construção de um corredor ecológico, remoção de espécies estranhas e restauração de montanhas descobertas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Parque nacional piloto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40133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pequena reportagem sobre o assunto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5 Useful Methods China Uses To Convert Desert Into Productive Lands Rich With Crops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3"/>
              </a:rPr>
              <a:t>Reflorestamento avança na China tornando o país mais verde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4"/>
              </a:rPr>
              <a:t>Região de Xinjiang tem aumento em cobertura florestal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5"/>
              </a:rPr>
              <a:t>Programa aumenta em mais de 13% a área de cobertura florestal do norte da China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6"/>
              </a:rPr>
              <a:t>China cria dez parques nacionais piloto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7"/>
              </a:rPr>
              <a:t>Programa chinês já reflorestou área equivalente ao estado de Alagoas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8"/>
              </a:rPr>
              <a:t>O que China e Índia têm a ensinar ao Brasil sobre reflorestamento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9"/>
              </a:rPr>
              <a:t>Análise</a:t>
            </a:r>
            <a:r>
              <a:rPr lang="pt-BR" sz="1600" u="sng">
                <a:solidFill>
                  <a:schemeClr val="hlink"/>
                </a:solidFill>
                <a:hlinkClick r:id="rId9"/>
              </a:rPr>
              <a:t> Descritiva do Aquecimento Global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países mais desmatam?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87928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 desmataram?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2925" lvl="3" indent="-297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 err="1">
                <a:solidFill>
                  <a:schemeClr val="dk1"/>
                </a:solidFill>
                <a:highlight>
                  <a:srgbClr val="FFFFFF"/>
                </a:highlight>
              </a:rPr>
              <a:t>Brazil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pt-BR" sz="1750" b="1" dirty="0" smtClean="0">
                <a:solidFill>
                  <a:schemeClr val="dk1"/>
                </a:solidFill>
                <a:highlight>
                  <a:srgbClr val="FFFFFF"/>
                </a:highlight>
              </a:rPr>
              <a:t>541</a:t>
            </a:r>
            <a:r>
              <a:rPr lang="pt-BR" sz="1750" dirty="0" smtClean="0">
                <a:solidFill>
                  <a:schemeClr val="dk1"/>
                </a:solidFill>
                <a:highlight>
                  <a:srgbClr val="FFFFFF"/>
                </a:highlight>
              </a:rPr>
              <a:t>510 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1750" baseline="30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42925" lvl="3" indent="-297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 err="1">
                <a:solidFill>
                  <a:schemeClr val="dk1"/>
                </a:solidFill>
                <a:highlight>
                  <a:srgbClr val="FFFFFF"/>
                </a:highlight>
              </a:rPr>
              <a:t>Indonesia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		282194 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42925" lvl="3" indent="-297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 err="1">
                <a:solidFill>
                  <a:schemeClr val="dk1"/>
                </a:solidFill>
                <a:highlight>
                  <a:srgbClr val="FFFFFF"/>
                </a:highlight>
              </a:rPr>
              <a:t>Nigeria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pt-BR" sz="1750" dirty="0" smtClean="0">
                <a:solidFill>
                  <a:schemeClr val="dk1"/>
                </a:solidFill>
                <a:highlight>
                  <a:srgbClr val="FFFFFF"/>
                </a:highlight>
              </a:rPr>
              <a:t>106506 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42925" lvl="3" indent="-297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 err="1">
                <a:solidFill>
                  <a:schemeClr val="dk1"/>
                </a:solidFill>
                <a:highlight>
                  <a:srgbClr val="FFFFFF"/>
                </a:highlight>
              </a:rPr>
              <a:t>Tanzania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		102320 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42925" lvl="3" indent="-297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Myanmar		107234 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países menos desmataram?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88052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Quanto reflorestaram?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0000" lvl="3" indent="-2942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China		</a:t>
            </a:r>
            <a:r>
              <a:rPr lang="pt-BR" sz="1750" b="1" dirty="0" smtClean="0">
                <a:solidFill>
                  <a:schemeClr val="dk1"/>
                </a:solidFill>
                <a:highlight>
                  <a:srgbClr val="FFFFFF"/>
                </a:highlight>
              </a:rPr>
              <a:t>527</a:t>
            </a:r>
            <a:r>
              <a:rPr lang="pt-BR" sz="1750" dirty="0" smtClean="0">
                <a:solidFill>
                  <a:schemeClr val="dk1"/>
                </a:solidFill>
                <a:highlight>
                  <a:srgbClr val="FFFFFF"/>
                </a:highlight>
              </a:rPr>
              <a:t>229 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40000" lvl="3" indent="-2942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United </a:t>
            </a:r>
            <a:r>
              <a:rPr lang="pt-BR" sz="1750" dirty="0" err="1">
                <a:solidFill>
                  <a:schemeClr val="dk1"/>
                </a:solidFill>
                <a:highlight>
                  <a:srgbClr val="FFFFFF"/>
                </a:highlight>
              </a:rPr>
              <a:t>States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	79200 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40000" lvl="3" indent="-2942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 err="1">
                <a:solidFill>
                  <a:schemeClr val="dk1"/>
                </a:solidFill>
                <a:highlight>
                  <a:srgbClr val="FFFFFF"/>
                </a:highlight>
              </a:rPr>
              <a:t>India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pt-BR" sz="1750" dirty="0" smtClean="0">
                <a:solidFill>
                  <a:schemeClr val="dk1"/>
                </a:solidFill>
                <a:highlight>
                  <a:srgbClr val="FFFFFF"/>
                </a:highlight>
              </a:rPr>
              <a:t>69214 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40000" lvl="3" indent="-2942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 err="1">
                <a:solidFill>
                  <a:schemeClr val="dk1"/>
                </a:solidFill>
                <a:highlight>
                  <a:srgbClr val="FFFFFF"/>
                </a:highlight>
              </a:rPr>
              <a:t>Russian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pt-BR" sz="1750" dirty="0" smtClean="0">
                <a:solidFill>
                  <a:schemeClr val="dk1"/>
                </a:solidFill>
                <a:highlight>
                  <a:srgbClr val="FFFFFF"/>
                </a:highlight>
              </a:rPr>
              <a:t>59395 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40000" lvl="3" indent="-2942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Both"/>
            </a:pP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Vietnam		</a:t>
            </a:r>
            <a:r>
              <a:rPr lang="pt-BR" sz="1750" dirty="0" smtClean="0">
                <a:solidFill>
                  <a:schemeClr val="dk1"/>
                </a:solidFill>
                <a:highlight>
                  <a:srgbClr val="FFFFFF"/>
                </a:highlight>
              </a:rPr>
              <a:t>55390 </a:t>
            </a:r>
            <a:r>
              <a:rPr lang="pt-BR" sz="1750" dirty="0">
                <a:solidFill>
                  <a:schemeClr val="dk1"/>
                </a:solidFill>
                <a:highlight>
                  <a:srgbClr val="FFFFFF"/>
                </a:highlight>
              </a:rPr>
              <a:t>km</a:t>
            </a:r>
            <a:r>
              <a:rPr lang="pt-BR" sz="1750" baseline="30000" dirty="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houve na China nesses últimos 30 anos?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507426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está participando?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35272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Alagoas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76406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está ficando?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72680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Apresentação na tela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Reflorestamento na China</vt:lpstr>
      <vt:lpstr>Quais países mais desmatam?</vt:lpstr>
      <vt:lpstr>Quanto desmataram?</vt:lpstr>
      <vt:lpstr>Quais países menos desmataram?</vt:lpstr>
      <vt:lpstr>Quanto reflorestaram?</vt:lpstr>
      <vt:lpstr>O que houve na China nesses últimos 30 anos?</vt:lpstr>
      <vt:lpstr>Quem está participando?</vt:lpstr>
      <vt:lpstr>Alagoas</vt:lpstr>
      <vt:lpstr>Como está ficando?</vt:lpstr>
      <vt:lpstr>E pro futuro?</vt:lpstr>
      <vt:lpstr>Parque nacional piloto</vt:lpstr>
      <vt:lpstr>Uma pequena reportagem sobre o assunto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Reflorestamento na China</dc:title>
  <cp:lastModifiedBy>Aluno</cp:lastModifiedBy>
  <cp:revision>1</cp:revision>
  <dcterms:modified xsi:type="dcterms:W3CDTF">2019-09-04T17:06:47Z</dcterms:modified>
</cp:coreProperties>
</file>