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314" r:id="rId5"/>
    <p:sldId id="316" r:id="rId6"/>
    <p:sldId id="330" r:id="rId7"/>
    <p:sldId id="332" r:id="rId8"/>
    <p:sldId id="333" r:id="rId9"/>
    <p:sldId id="334" r:id="rId10"/>
    <p:sldId id="335" r:id="rId11"/>
    <p:sldId id="329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28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09" r:id="rId3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72" y="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C7F52948-4D90-4E66-8863-299E2D891C34}" type="datetime1">
              <a:rPr lang="pt-BR" smtClean="0"/>
              <a:t>24/06/2024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084E3F4E-D410-4272-8B8A-C8F6221579FE}" type="datetime1">
              <a:rPr lang="pt-BR" smtClean="0"/>
              <a:pPr/>
              <a:t>24/06/2024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4B9A9E5-4F7F-4A7D-9DE1-89923232926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37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58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Título e Tabe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0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0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0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da Mesa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pt-BR" sz="2000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pt-BR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pt-BR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pt-BR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pt-BR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pt-BR" sz="16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Tabe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pt-BR" sz="2400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pt-BR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2" name="Elemento 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pt-BR" sz="2000"/>
            </a:lvl1pPr>
            <a:lvl2pPr>
              <a:lnSpc>
                <a:spcPct val="120000"/>
              </a:lnSpc>
              <a:defRPr lang="pt-BR" sz="1800"/>
            </a:lvl2pPr>
            <a:lvl3pPr>
              <a:lnSpc>
                <a:spcPct val="120000"/>
              </a:lnSpc>
              <a:defRPr lang="pt-BR" sz="1600"/>
            </a:lvl3pPr>
            <a:lvl4pPr>
              <a:lnSpc>
                <a:spcPct val="120000"/>
              </a:lnSpc>
              <a:defRPr lang="pt-BR" sz="1400"/>
            </a:lvl4pPr>
            <a:lvl5pPr>
              <a:lnSpc>
                <a:spcPct val="120000"/>
              </a:lnSpc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a imagem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pt-BR" sz="2000"/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600"/>
            </a:lvl3pPr>
            <a:lvl4pPr marL="1371600" indent="0">
              <a:buNone/>
              <a:defRPr lang="pt-BR" sz="1400"/>
            </a:lvl4pPr>
            <a:lvl5pPr marL="1828800" indent="0">
              <a:buNone/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à esqu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pt-BR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à dire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Conteú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0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0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0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66" y="2811388"/>
            <a:ext cx="6802434" cy="2109404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dirty="0"/>
              <a:t>Arquitetura e projetos de software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449A9A0-F4A4-5FFB-0BEB-7BF145FCE7D3}"/>
              </a:ext>
            </a:extLst>
          </p:cNvPr>
          <p:cNvSpPr txBox="1">
            <a:spLocks/>
          </p:cNvSpPr>
          <p:nvPr/>
        </p:nvSpPr>
        <p:spPr>
          <a:xfrm>
            <a:off x="188536" y="5637227"/>
            <a:ext cx="2927024" cy="994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Leandro Magalhães</a:t>
            </a:r>
            <a:br>
              <a:rPr lang="pt-BR" sz="1800" dirty="0"/>
            </a:br>
            <a:r>
              <a:rPr lang="pt-BR" sz="1800" dirty="0"/>
              <a:t>Rafael reis</a:t>
            </a:r>
          </a:p>
          <a:p>
            <a:r>
              <a:rPr lang="pt-BR" sz="1800" dirty="0"/>
              <a:t>Layla de </a:t>
            </a:r>
            <a:r>
              <a:rPr lang="pt-BR" sz="1800" dirty="0" err="1"/>
              <a:t>paula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84" y="3318234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BRIDGE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899FCE-4CA3-3CD7-89E2-66F57A85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6" y="141401"/>
            <a:ext cx="8135853" cy="4812384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CAA77948-B293-54D5-477C-29455596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885884"/>
            <a:ext cx="57626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7E88EE5-2453-0A8F-CE9A-70821C0D9365}"/>
              </a:ext>
            </a:extLst>
          </p:cNvPr>
          <p:cNvSpPr txBox="1">
            <a:spLocks/>
          </p:cNvSpPr>
          <p:nvPr/>
        </p:nvSpPr>
        <p:spPr>
          <a:xfrm>
            <a:off x="412788" y="3653713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(FABRICA DE MOVEIS COM DIVRESOS MATERIAIS)</a:t>
            </a:r>
          </a:p>
        </p:txBody>
      </p:sp>
    </p:spTree>
    <p:extLst>
      <p:ext uri="{BB962C8B-B14F-4D97-AF65-F5344CB8AC3E}">
        <p14:creationId xmlns:p14="http://schemas.microsoft.com/office/powerpoint/2010/main" val="294969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3" y="3308808"/>
            <a:ext cx="3143106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COMPOSITE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B41194-2709-DAEA-767F-B9414B9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97738"/>
            <a:ext cx="8409376" cy="4571296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47694436-937F-39FD-F431-A926ABE4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0" y="5285288"/>
            <a:ext cx="8034992" cy="127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98F1A6-098C-99F9-CF22-B9548C6B06FB}"/>
              </a:ext>
            </a:extLst>
          </p:cNvPr>
          <p:cNvSpPr txBox="1">
            <a:spLocks/>
          </p:cNvSpPr>
          <p:nvPr/>
        </p:nvSpPr>
        <p:spPr>
          <a:xfrm>
            <a:off x="507057" y="3725062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(PRODUTOS EM SETORES DE ARMAZENS DE UM ALOJA)</a:t>
            </a:r>
          </a:p>
        </p:txBody>
      </p:sp>
    </p:spTree>
    <p:extLst>
      <p:ext uri="{BB962C8B-B14F-4D97-AF65-F5344CB8AC3E}">
        <p14:creationId xmlns:p14="http://schemas.microsoft.com/office/powerpoint/2010/main" val="17672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06" y="3327661"/>
            <a:ext cx="3143106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DECORATOR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8ED572-0E58-C57F-E556-257B5B3A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07" y="184466"/>
            <a:ext cx="8392640" cy="5117992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C39C1B88-4D20-FD1F-CC4D-2500BB15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8" y="5041758"/>
            <a:ext cx="5201287" cy="16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3DE1641-8BC3-43BE-C18E-169CCDD6D4E3}"/>
              </a:ext>
            </a:extLst>
          </p:cNvPr>
          <p:cNvSpPr txBox="1">
            <a:spLocks/>
          </p:cNvSpPr>
          <p:nvPr/>
        </p:nvSpPr>
        <p:spPr>
          <a:xfrm>
            <a:off x="487208" y="3526770"/>
            <a:ext cx="3065702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(COMPRA DE UM NOTEBOOK)</a:t>
            </a:r>
          </a:p>
        </p:txBody>
      </p:sp>
    </p:spTree>
    <p:extLst>
      <p:ext uri="{BB962C8B-B14F-4D97-AF65-F5344CB8AC3E}">
        <p14:creationId xmlns:p14="http://schemas.microsoft.com/office/powerpoint/2010/main" val="251619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FACADE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A41B2F-B171-FADD-9D31-9EA63535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6" y="174558"/>
            <a:ext cx="8181946" cy="5218827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092D7789-08AF-E3C1-83A9-94A91E94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8" y="5099901"/>
            <a:ext cx="6302910" cy="15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61AC0EE-943E-C55A-8CAA-012CCACFCE1A}"/>
              </a:ext>
            </a:extLst>
          </p:cNvPr>
          <p:cNvSpPr txBox="1">
            <a:spLocks/>
          </p:cNvSpPr>
          <p:nvPr/>
        </p:nvSpPr>
        <p:spPr>
          <a:xfrm>
            <a:off x="396659" y="3687025"/>
            <a:ext cx="3755848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(VERIFICAÇÃO DE DOCUMENTOS OBRIGATÓRIOS PARA UMA VIAGEM)</a:t>
            </a:r>
          </a:p>
        </p:txBody>
      </p:sp>
    </p:spTree>
    <p:extLst>
      <p:ext uri="{BB962C8B-B14F-4D97-AF65-F5344CB8AC3E}">
        <p14:creationId xmlns:p14="http://schemas.microsoft.com/office/powerpoint/2010/main" val="131809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FLYWEIGHT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6691992-44E9-F169-448F-53FD3364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0" y="5360071"/>
            <a:ext cx="52482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1C975B5-AA9F-8B10-B7D8-B5DCD625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90" y="1518971"/>
            <a:ext cx="8176865" cy="270538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2525FF4-DDCE-A3DA-CC82-9E2EF6901E21}"/>
              </a:ext>
            </a:extLst>
          </p:cNvPr>
          <p:cNvSpPr txBox="1">
            <a:spLocks/>
          </p:cNvSpPr>
          <p:nvPr/>
        </p:nvSpPr>
        <p:spPr>
          <a:xfrm>
            <a:off x="780434" y="3717089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(CONCESSIONARIA COM CARROS DE VÁRIAS MARCAS)</a:t>
            </a:r>
          </a:p>
        </p:txBody>
      </p:sp>
    </p:spTree>
    <p:extLst>
      <p:ext uri="{BB962C8B-B14F-4D97-AF65-F5344CB8AC3E}">
        <p14:creationId xmlns:p14="http://schemas.microsoft.com/office/powerpoint/2010/main" val="308728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38" y="3318234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PROXY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7BD1F3-8A6D-39C3-C21A-3980CE59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51" y="326338"/>
            <a:ext cx="8806984" cy="439649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41484E61-D487-75BA-F84C-6033D688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9" y="4949072"/>
            <a:ext cx="6510835" cy="16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AC75613-E6D9-2BF1-5242-5498429F290A}"/>
              </a:ext>
            </a:extLst>
          </p:cNvPr>
          <p:cNvSpPr txBox="1">
            <a:spLocks/>
          </p:cNvSpPr>
          <p:nvPr/>
        </p:nvSpPr>
        <p:spPr>
          <a:xfrm>
            <a:off x="519089" y="3685307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(ACESSO DE INFORMAÇÕES DOS USUÁRIOS)</a:t>
            </a:r>
          </a:p>
        </p:txBody>
      </p:sp>
    </p:spTree>
    <p:extLst>
      <p:ext uri="{BB962C8B-B14F-4D97-AF65-F5344CB8AC3E}">
        <p14:creationId xmlns:p14="http://schemas.microsoft.com/office/powerpoint/2010/main" val="353437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0" y="5043340"/>
            <a:ext cx="7946797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Padrões de comportamento</a:t>
            </a:r>
          </a:p>
        </p:txBody>
      </p:sp>
      <p:pic>
        <p:nvPicPr>
          <p:cNvPr id="1026" name="Picture 2" descr="Comportamento - ícones de pessoas grátis">
            <a:extLst>
              <a:ext uri="{FF2B5EF4-FFF2-40B4-BE49-F238E27FC236}">
                <a16:creationId xmlns:a16="http://schemas.microsoft.com/office/drawing/2014/main" id="{D855146C-9DF3-737A-5B90-4F314528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34" y="1904216"/>
            <a:ext cx="2615152" cy="26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9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0" y="2903456"/>
            <a:ext cx="4302603" cy="1283190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CHAIN OF RESPONSABILITY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2B5A6A-3402-8E07-963A-9CEDD621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93" y="602752"/>
            <a:ext cx="7610549" cy="4431161"/>
          </a:xfrm>
          <a:prstGeom prst="rect">
            <a:avLst/>
          </a:prstGeom>
        </p:spPr>
      </p:pic>
      <p:pic>
        <p:nvPicPr>
          <p:cNvPr id="39938" name="Picture 2">
            <a:extLst>
              <a:ext uri="{FF2B5EF4-FFF2-40B4-BE49-F238E27FC236}">
                <a16:creationId xmlns:a16="http://schemas.microsoft.com/office/drawing/2014/main" id="{50128B98-531B-5124-E654-4FDF5E8F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0" y="4572000"/>
            <a:ext cx="6556005" cy="206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FEC65FC-D5F4-4AA4-D85D-EC4A9C17077E}"/>
              </a:ext>
            </a:extLst>
          </p:cNvPr>
          <p:cNvSpPr txBox="1">
            <a:spLocks/>
          </p:cNvSpPr>
          <p:nvPr/>
        </p:nvSpPr>
        <p:spPr>
          <a:xfrm>
            <a:off x="835542" y="3545051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(ESTRUTURA DE UM EVENTO)</a:t>
            </a:r>
          </a:p>
        </p:txBody>
      </p:sp>
    </p:spTree>
    <p:extLst>
      <p:ext uri="{BB962C8B-B14F-4D97-AF65-F5344CB8AC3E}">
        <p14:creationId xmlns:p14="http://schemas.microsoft.com/office/powerpoint/2010/main" val="161387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36" y="3327661"/>
            <a:ext cx="3143106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COMMAND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A844CD-0F13-A830-4E04-7CFD581E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6" y="80136"/>
            <a:ext cx="8232742" cy="5943943"/>
          </a:xfrm>
          <a:prstGeom prst="rect">
            <a:avLst/>
          </a:prstGeom>
        </p:spPr>
      </p:pic>
      <p:pic>
        <p:nvPicPr>
          <p:cNvPr id="38914" name="Picture 2">
            <a:extLst>
              <a:ext uri="{FF2B5EF4-FFF2-40B4-BE49-F238E27FC236}">
                <a16:creationId xmlns:a16="http://schemas.microsoft.com/office/drawing/2014/main" id="{E71DF330-A726-0402-206A-D242CCEF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" y="5279010"/>
            <a:ext cx="6078238" cy="14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8212B20-D3BE-7813-7E00-DEF8C383D8DE}"/>
              </a:ext>
            </a:extLst>
          </p:cNvPr>
          <p:cNvSpPr txBox="1">
            <a:spLocks/>
          </p:cNvSpPr>
          <p:nvPr/>
        </p:nvSpPr>
        <p:spPr>
          <a:xfrm>
            <a:off x="703030" y="3526770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(GERENTE DE PEDIDOS)</a:t>
            </a:r>
          </a:p>
        </p:txBody>
      </p:sp>
    </p:spTree>
    <p:extLst>
      <p:ext uri="{BB962C8B-B14F-4D97-AF65-F5344CB8AC3E}">
        <p14:creationId xmlns:p14="http://schemas.microsoft.com/office/powerpoint/2010/main" val="21222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76" y="3355941"/>
            <a:ext cx="3454191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INTERPRETER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50FA3D-9D06-BC48-0D99-DF8178CE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67" y="103693"/>
            <a:ext cx="8310920" cy="5257929"/>
          </a:xfrm>
          <a:prstGeom prst="rect">
            <a:avLst/>
          </a:prstGeom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2AC358C1-9314-528F-B2BD-60DB79AC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6" y="5467546"/>
            <a:ext cx="6950807" cy="128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590AEDA-D86B-C8B4-EACF-482AEE04D87B}"/>
              </a:ext>
            </a:extLst>
          </p:cNvPr>
          <p:cNvSpPr txBox="1">
            <a:spLocks/>
          </p:cNvSpPr>
          <p:nvPr/>
        </p:nvSpPr>
        <p:spPr>
          <a:xfrm>
            <a:off x="112490" y="3515051"/>
            <a:ext cx="3824562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(CONTROLE TEMPERATURA E UMIDADE)</a:t>
            </a:r>
          </a:p>
        </p:txBody>
      </p:sp>
    </p:spTree>
    <p:extLst>
      <p:ext uri="{BB962C8B-B14F-4D97-AF65-F5344CB8AC3E}">
        <p14:creationId xmlns:p14="http://schemas.microsoft.com/office/powerpoint/2010/main" val="58208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0" y="5043340"/>
            <a:ext cx="6268825" cy="89669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Padrões de criação</a:t>
            </a:r>
          </a:p>
        </p:txBody>
      </p:sp>
      <p:pic>
        <p:nvPicPr>
          <p:cNvPr id="2050" name="Picture 2" descr="Create - Free edit tools icons">
            <a:extLst>
              <a:ext uri="{FF2B5EF4-FFF2-40B4-BE49-F238E27FC236}">
                <a16:creationId xmlns:a16="http://schemas.microsoft.com/office/drawing/2014/main" id="{FAE696AA-58D9-2288-6509-50330206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86" y="1885361"/>
            <a:ext cx="2869675" cy="286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ITERATOR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92C0E0-EF02-375A-3EC2-5E319AB7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6" y="241973"/>
            <a:ext cx="8230749" cy="4658375"/>
          </a:xfrm>
          <a:prstGeom prst="rect">
            <a:avLst/>
          </a:prstGeom>
        </p:spPr>
      </p:pic>
      <p:pic>
        <p:nvPicPr>
          <p:cNvPr id="36866" name="Picture 2">
            <a:extLst>
              <a:ext uri="{FF2B5EF4-FFF2-40B4-BE49-F238E27FC236}">
                <a16:creationId xmlns:a16="http://schemas.microsoft.com/office/drawing/2014/main" id="{551C883D-F310-8EFB-2763-868F6D726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5" y="5429840"/>
            <a:ext cx="8248779" cy="11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94277FB-FDB1-0124-4FB0-A12CE2E110AE}"/>
              </a:ext>
            </a:extLst>
          </p:cNvPr>
          <p:cNvSpPr txBox="1">
            <a:spLocks/>
          </p:cNvSpPr>
          <p:nvPr/>
        </p:nvSpPr>
        <p:spPr>
          <a:xfrm>
            <a:off x="780434" y="3665659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(ADICIONAR PRODUTOS EM UM ESTOQUE)</a:t>
            </a:r>
          </a:p>
        </p:txBody>
      </p:sp>
    </p:spTree>
    <p:extLst>
      <p:ext uri="{BB962C8B-B14F-4D97-AF65-F5344CB8AC3E}">
        <p14:creationId xmlns:p14="http://schemas.microsoft.com/office/powerpoint/2010/main" val="33245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MEDIATOR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8C9F64-3FF8-38B6-DA0F-F17CC4C9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16" y="170995"/>
            <a:ext cx="7268589" cy="6516009"/>
          </a:xfrm>
          <a:prstGeom prst="rect">
            <a:avLst/>
          </a:prstGeom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17D6F5B3-8773-C18E-6430-BB7C6C93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5" y="5241303"/>
            <a:ext cx="7349992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25577F2-460E-52B8-69E2-790055BAD193}"/>
              </a:ext>
            </a:extLst>
          </p:cNvPr>
          <p:cNvSpPr txBox="1">
            <a:spLocks/>
          </p:cNvSpPr>
          <p:nvPr/>
        </p:nvSpPr>
        <p:spPr>
          <a:xfrm>
            <a:off x="780434" y="3526770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(ORGANIZAÇÃO DE EVENTOS)</a:t>
            </a:r>
          </a:p>
        </p:txBody>
      </p:sp>
    </p:spTree>
    <p:extLst>
      <p:ext uri="{BB962C8B-B14F-4D97-AF65-F5344CB8AC3E}">
        <p14:creationId xmlns:p14="http://schemas.microsoft.com/office/powerpoint/2010/main" val="249565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MEMENTO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2E63A9-5DBE-EDEE-00C9-D4EE448D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41" y="160255"/>
            <a:ext cx="8242903" cy="4760537"/>
          </a:xfrm>
          <a:prstGeom prst="rect">
            <a:avLst/>
          </a:prstGeom>
        </p:spPr>
      </p:pic>
      <p:pic>
        <p:nvPicPr>
          <p:cNvPr id="34818" name="Picture 2">
            <a:extLst>
              <a:ext uri="{FF2B5EF4-FFF2-40B4-BE49-F238E27FC236}">
                <a16:creationId xmlns:a16="http://schemas.microsoft.com/office/drawing/2014/main" id="{1A50195C-FC73-BD03-DB0D-72DB6391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990167"/>
            <a:ext cx="57626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C8F5DAB-D8AE-44B3-BD19-A9F74EA2CFD9}"/>
              </a:ext>
            </a:extLst>
          </p:cNvPr>
          <p:cNvSpPr txBox="1">
            <a:spLocks/>
          </p:cNvSpPr>
          <p:nvPr/>
        </p:nvSpPr>
        <p:spPr>
          <a:xfrm>
            <a:off x="780434" y="3710568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(STATUS DE UM APARTAMENTO NA IMOBILIARIA)</a:t>
            </a:r>
          </a:p>
        </p:txBody>
      </p:sp>
    </p:spTree>
    <p:extLst>
      <p:ext uri="{BB962C8B-B14F-4D97-AF65-F5344CB8AC3E}">
        <p14:creationId xmlns:p14="http://schemas.microsoft.com/office/powerpoint/2010/main" val="104205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OBSERVER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77EA49-F19F-ACEC-D019-F5B35204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05" y="355578"/>
            <a:ext cx="8011643" cy="5468113"/>
          </a:xfrm>
          <a:prstGeom prst="rect">
            <a:avLst/>
          </a:prstGeom>
        </p:spPr>
      </p:pic>
      <p:pic>
        <p:nvPicPr>
          <p:cNvPr id="33794" name="Picture 2">
            <a:extLst>
              <a:ext uri="{FF2B5EF4-FFF2-40B4-BE49-F238E27FC236}">
                <a16:creationId xmlns:a16="http://schemas.microsoft.com/office/drawing/2014/main" id="{BD4ED575-E48B-4782-D11F-407384C09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2" y="5577772"/>
            <a:ext cx="57626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CEC4694-D6F9-CD6A-E1DE-BC5B2A20A548}"/>
              </a:ext>
            </a:extLst>
          </p:cNvPr>
          <p:cNvSpPr txBox="1">
            <a:spLocks/>
          </p:cNvSpPr>
          <p:nvPr/>
        </p:nvSpPr>
        <p:spPr>
          <a:xfrm>
            <a:off x="780434" y="3556024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(STATUS DE TASKS)</a:t>
            </a:r>
          </a:p>
        </p:txBody>
      </p:sp>
    </p:spTree>
    <p:extLst>
      <p:ext uri="{BB962C8B-B14F-4D97-AF65-F5344CB8AC3E}">
        <p14:creationId xmlns:p14="http://schemas.microsoft.com/office/powerpoint/2010/main" val="10388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62" y="3327661"/>
            <a:ext cx="2454949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 err="1"/>
              <a:t>state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C38CFB-5B61-7789-D88F-E9F1C1D9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49" y="131975"/>
            <a:ext cx="8574517" cy="5406240"/>
          </a:xfrm>
          <a:prstGeom prst="rect">
            <a:avLst/>
          </a:prstGeom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013ADD22-AFC2-CA53-BA51-30FF4D7F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8" y="5011525"/>
            <a:ext cx="5762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150316B-B2F5-004F-B914-91FE4EA54517}"/>
              </a:ext>
            </a:extLst>
          </p:cNvPr>
          <p:cNvSpPr txBox="1">
            <a:spLocks/>
          </p:cNvSpPr>
          <p:nvPr/>
        </p:nvSpPr>
        <p:spPr>
          <a:xfrm>
            <a:off x="342087" y="3473220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(ESTADOS DE UM ELEVADOR)</a:t>
            </a:r>
          </a:p>
        </p:txBody>
      </p:sp>
    </p:spTree>
    <p:extLst>
      <p:ext uri="{BB962C8B-B14F-4D97-AF65-F5344CB8AC3E}">
        <p14:creationId xmlns:p14="http://schemas.microsoft.com/office/powerpoint/2010/main" val="2259153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08807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 err="1"/>
              <a:t>strategy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2E3395-2FD9-C9A8-2C01-31EA5FF7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73" y="165848"/>
            <a:ext cx="9036158" cy="4952908"/>
          </a:xfrm>
          <a:prstGeom prst="rect">
            <a:avLst/>
          </a:prstGeom>
        </p:spPr>
      </p:pic>
      <p:pic>
        <p:nvPicPr>
          <p:cNvPr id="31746" name="Picture 2">
            <a:extLst>
              <a:ext uri="{FF2B5EF4-FFF2-40B4-BE49-F238E27FC236}">
                <a16:creationId xmlns:a16="http://schemas.microsoft.com/office/drawing/2014/main" id="{0F3474DA-835B-D522-DC80-5A23D882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" y="5231876"/>
            <a:ext cx="6411410" cy="15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C52C107-F300-9883-E38A-BBAF6230F792}"/>
              </a:ext>
            </a:extLst>
          </p:cNvPr>
          <p:cNvSpPr txBox="1">
            <a:spLocks/>
          </p:cNvSpPr>
          <p:nvPr/>
        </p:nvSpPr>
        <p:spPr>
          <a:xfrm>
            <a:off x="91618" y="3677598"/>
            <a:ext cx="2959869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(BONUS SALARIAL DE UM FUNCIONÁRIO)</a:t>
            </a:r>
          </a:p>
        </p:txBody>
      </p:sp>
    </p:spTree>
    <p:extLst>
      <p:ext uri="{BB962C8B-B14F-4D97-AF65-F5344CB8AC3E}">
        <p14:creationId xmlns:p14="http://schemas.microsoft.com/office/powerpoint/2010/main" val="397169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9965"/>
            <a:ext cx="3143106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55F5D3-F6B7-DA0C-F9FE-6B883796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1" y="686938"/>
            <a:ext cx="8697539" cy="3391373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A86F1D3E-A095-C8EF-938E-5348151C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" y="5599523"/>
            <a:ext cx="8165180" cy="11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D842D6D-A6F3-AA19-1778-146A9A7054EE}"/>
              </a:ext>
            </a:extLst>
          </p:cNvPr>
          <p:cNvSpPr txBox="1">
            <a:spLocks/>
          </p:cNvSpPr>
          <p:nvPr/>
        </p:nvSpPr>
        <p:spPr>
          <a:xfrm>
            <a:off x="77404" y="3847281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(COMPOSIÇÃO DE TINTAS)</a:t>
            </a:r>
          </a:p>
        </p:txBody>
      </p:sp>
    </p:spTree>
    <p:extLst>
      <p:ext uri="{BB962C8B-B14F-4D97-AF65-F5344CB8AC3E}">
        <p14:creationId xmlns:p14="http://schemas.microsoft.com/office/powerpoint/2010/main" val="276481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1" y="3327661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 err="1"/>
              <a:t>visitor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8091C2-19D0-8EFB-2282-287E4191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3" y="430051"/>
            <a:ext cx="8694656" cy="4077080"/>
          </a:xfrm>
          <a:prstGeom prst="rect">
            <a:avLst/>
          </a:prstGeom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1A8C402F-E7CC-BAB7-E415-443B4782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4" y="5093476"/>
            <a:ext cx="7037424" cy="153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59E82C3-002C-C8ED-D066-7CC979F24B87}"/>
              </a:ext>
            </a:extLst>
          </p:cNvPr>
          <p:cNvSpPr txBox="1">
            <a:spLocks/>
          </p:cNvSpPr>
          <p:nvPr/>
        </p:nvSpPr>
        <p:spPr>
          <a:xfrm>
            <a:off x="573045" y="3469050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(TIPOS DE IMOVEIS)</a:t>
            </a:r>
          </a:p>
        </p:txBody>
      </p:sp>
    </p:spTree>
    <p:extLst>
      <p:ext uri="{BB962C8B-B14F-4D97-AF65-F5344CB8AC3E}">
        <p14:creationId xmlns:p14="http://schemas.microsoft.com/office/powerpoint/2010/main" val="108334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Leandro Magalhães</a:t>
            </a:r>
          </a:p>
          <a:p>
            <a:pPr rtl="0"/>
            <a:r>
              <a:rPr lang="pt-BR" dirty="0"/>
              <a:t>Rafael Reis</a:t>
            </a:r>
          </a:p>
          <a:p>
            <a:pPr rtl="0"/>
            <a:r>
              <a:rPr lang="pt-BR" dirty="0"/>
              <a:t>Layla de Paula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2988297" cy="896692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dirty="0"/>
              <a:t>BUILDER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C674A8-814F-62E9-2257-46C28EB7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48" y="18804"/>
            <a:ext cx="2879157" cy="683919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F85471B-BAE6-A83D-515F-BA538996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1" y="5825765"/>
            <a:ext cx="7158747" cy="7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83442EC-D171-EDA1-5291-F2E0CDF7985C}"/>
              </a:ext>
            </a:extLst>
          </p:cNvPr>
          <p:cNvSpPr txBox="1">
            <a:spLocks/>
          </p:cNvSpPr>
          <p:nvPr/>
        </p:nvSpPr>
        <p:spPr>
          <a:xfrm>
            <a:off x="703030" y="3526770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(Salvar diferentes carros)</a:t>
            </a:r>
          </a:p>
        </p:txBody>
      </p:sp>
    </p:spTree>
    <p:extLst>
      <p:ext uri="{BB962C8B-B14F-4D97-AF65-F5344CB8AC3E}">
        <p14:creationId xmlns:p14="http://schemas.microsoft.com/office/powerpoint/2010/main" val="169057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2903456"/>
            <a:ext cx="2988297" cy="1320897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B2988C-B116-F66D-6211-99205443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04" y="224815"/>
            <a:ext cx="7395592" cy="5502881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BA14A3B1-52B7-BD48-E41F-221A8EE4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4" y="5532328"/>
            <a:ext cx="5632928" cy="11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87B15AF-B7E5-C2EB-9EDF-EC0A32FB94C7}"/>
              </a:ext>
            </a:extLst>
          </p:cNvPr>
          <p:cNvSpPr txBox="1">
            <a:spLocks/>
          </p:cNvSpPr>
          <p:nvPr/>
        </p:nvSpPr>
        <p:spPr>
          <a:xfrm>
            <a:off x="223341" y="3533302"/>
            <a:ext cx="3947674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(SERVIÇOS OFERECIDOS EM IMOBILIARIA)</a:t>
            </a:r>
          </a:p>
        </p:txBody>
      </p:sp>
    </p:spTree>
    <p:extLst>
      <p:ext uri="{BB962C8B-B14F-4D97-AF65-F5344CB8AC3E}">
        <p14:creationId xmlns:p14="http://schemas.microsoft.com/office/powerpoint/2010/main" val="10832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035431"/>
            <a:ext cx="2988297" cy="118892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ABSTRACT FACTORY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28FFB1-CFDC-04F4-9C8B-143F20F2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44" y="211881"/>
            <a:ext cx="7320539" cy="596739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DD2E874-6F57-92D9-421E-D85C5CE6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" y="4823774"/>
            <a:ext cx="5762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11E5907-8376-E52A-7349-76FE5A393272}"/>
              </a:ext>
            </a:extLst>
          </p:cNvPr>
          <p:cNvSpPr txBox="1">
            <a:spLocks/>
          </p:cNvSpPr>
          <p:nvPr/>
        </p:nvSpPr>
        <p:spPr>
          <a:xfrm>
            <a:off x="-20111" y="3526770"/>
            <a:ext cx="4434578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(CARGOS DE FUNCIONÁRIOS DE UMA FÁBRICA)</a:t>
            </a:r>
          </a:p>
        </p:txBody>
      </p:sp>
    </p:spTree>
    <p:extLst>
      <p:ext uri="{BB962C8B-B14F-4D97-AF65-F5344CB8AC3E}">
        <p14:creationId xmlns:p14="http://schemas.microsoft.com/office/powerpoint/2010/main" val="15751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71386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SINGLETON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EF4189-41D6-ECE5-A42A-726BF5A7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954" y="1772428"/>
            <a:ext cx="3439005" cy="2219635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241804B-6C9B-1E0C-E55F-A30A0569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5722070"/>
            <a:ext cx="7604283" cy="60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F43C42E-53CF-3CEC-A76A-33AD2BFB779A}"/>
              </a:ext>
            </a:extLst>
          </p:cNvPr>
          <p:cNvSpPr txBox="1">
            <a:spLocks/>
          </p:cNvSpPr>
          <p:nvPr/>
        </p:nvSpPr>
        <p:spPr>
          <a:xfrm>
            <a:off x="794574" y="3512029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(CUSTOMIZACAO DE SISTEMAS)</a:t>
            </a:r>
          </a:p>
        </p:txBody>
      </p:sp>
    </p:spTree>
    <p:extLst>
      <p:ext uri="{BB962C8B-B14F-4D97-AF65-F5344CB8AC3E}">
        <p14:creationId xmlns:p14="http://schemas.microsoft.com/office/powerpoint/2010/main" val="333111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algn="ctr" rtl="0"/>
            <a:r>
              <a:rPr lang="pt-BR" dirty="0"/>
              <a:t>PROTOTYPE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394AAF-E3E8-A991-C879-64347A21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061092"/>
            <a:ext cx="57626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A65F09-4DB3-37BE-B68B-4338BEA9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26" y="1691425"/>
            <a:ext cx="7907497" cy="30606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6CB401D-3540-856B-E703-6C66F6348804}"/>
              </a:ext>
            </a:extLst>
          </p:cNvPr>
          <p:cNvSpPr txBox="1">
            <a:spLocks/>
          </p:cNvSpPr>
          <p:nvPr/>
        </p:nvSpPr>
        <p:spPr>
          <a:xfrm>
            <a:off x="780434" y="3526770"/>
            <a:ext cx="2988297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(CADASTROS DE USUÁRIO)</a:t>
            </a:r>
          </a:p>
        </p:txBody>
      </p:sp>
    </p:spTree>
    <p:extLst>
      <p:ext uri="{BB962C8B-B14F-4D97-AF65-F5344CB8AC3E}">
        <p14:creationId xmlns:p14="http://schemas.microsoft.com/office/powerpoint/2010/main" val="274749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0" y="5043340"/>
            <a:ext cx="6928702" cy="896692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Padrões de estrutural</a:t>
            </a:r>
          </a:p>
        </p:txBody>
      </p:sp>
      <p:pic>
        <p:nvPicPr>
          <p:cNvPr id="3076" name="Picture 4" descr="Estrutura - ícones de o negócio grátis">
            <a:extLst>
              <a:ext uri="{FF2B5EF4-FFF2-40B4-BE49-F238E27FC236}">
                <a16:creationId xmlns:a16="http://schemas.microsoft.com/office/drawing/2014/main" id="{A38B48F5-5AA3-7084-A555-0CEEB4F7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34" y="1687398"/>
            <a:ext cx="3152479" cy="315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9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393F8-B8D2-D48E-D936-62E4B375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0" y="3327661"/>
            <a:ext cx="3143106" cy="8966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dirty="0" err="1"/>
              <a:t>aDAPTER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BBA3EC-752C-3D96-EA33-AEB15CE2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58" y="196258"/>
            <a:ext cx="8010453" cy="4422876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3648CCA3-EE0B-05C8-68C3-25A9E775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090474"/>
            <a:ext cx="7720710" cy="146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07907A-16E1-90F2-2A31-2BEF09C8BFDF}"/>
              </a:ext>
            </a:extLst>
          </p:cNvPr>
          <p:cNvSpPr txBox="1">
            <a:spLocks/>
          </p:cNvSpPr>
          <p:nvPr/>
        </p:nvSpPr>
        <p:spPr>
          <a:xfrm>
            <a:off x="-49124" y="3757152"/>
            <a:ext cx="4647414" cy="89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/>
              <a:t>(TIPOS DE CONTRATO DE SERVIÇOS DE ASSINATURA)</a:t>
            </a:r>
          </a:p>
        </p:txBody>
      </p:sp>
    </p:spTree>
    <p:extLst>
      <p:ext uri="{BB962C8B-B14F-4D97-AF65-F5344CB8AC3E}">
        <p14:creationId xmlns:p14="http://schemas.microsoft.com/office/powerpoint/2010/main" val="35650217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245_TF22318419_Win32" id="{7D7699CB-82A5-408D-B906-79A03C112F61}" vid="{F4A829DA-EC99-46CA-8115-8FD6C37EE6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75</TotalTime>
  <Words>214</Words>
  <Application>Microsoft Office PowerPoint</Application>
  <PresentationFormat>Widescreen</PresentationFormat>
  <Paragraphs>61</Paragraphs>
  <Slides>28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Tenorite</vt:lpstr>
      <vt:lpstr>Personalizado</vt:lpstr>
      <vt:lpstr>Arquitetura e projetos de software</vt:lpstr>
      <vt:lpstr>Padrões de criação</vt:lpstr>
      <vt:lpstr>BUILDER</vt:lpstr>
      <vt:lpstr>Factory Method</vt:lpstr>
      <vt:lpstr>ABSTRACT FACTORY</vt:lpstr>
      <vt:lpstr>SINGLETON</vt:lpstr>
      <vt:lpstr>PROTOTYPE</vt:lpstr>
      <vt:lpstr>Padrões de estrutural</vt:lpstr>
      <vt:lpstr>aDAPTER</vt:lpstr>
      <vt:lpstr>BRIDGE</vt:lpstr>
      <vt:lpstr>COMPOSITE</vt:lpstr>
      <vt:lpstr>DECORATOR</vt:lpstr>
      <vt:lpstr>FACADE</vt:lpstr>
      <vt:lpstr>FLYWEIGHT</vt:lpstr>
      <vt:lpstr>PROXY</vt:lpstr>
      <vt:lpstr>Padrões de comportamento</vt:lpstr>
      <vt:lpstr>CHAIN OF RESPONSABILITY</vt:lpstr>
      <vt:lpstr>COMMAND</vt:lpstr>
      <vt:lpstr>INTERPRETER</vt:lpstr>
      <vt:lpstr>ITERATOR</vt:lpstr>
      <vt:lpstr>MEDIATOR</vt:lpstr>
      <vt:lpstr>MEMENTO</vt:lpstr>
      <vt:lpstr>OBSERVER</vt:lpstr>
      <vt:lpstr>state</vt:lpstr>
      <vt:lpstr>strategy</vt:lpstr>
      <vt:lpstr>Template method</vt:lpstr>
      <vt:lpstr>visitor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Cunha Magalhães</dc:creator>
  <cp:lastModifiedBy>Leandro Cunha Magalhães</cp:lastModifiedBy>
  <cp:revision>4</cp:revision>
  <dcterms:created xsi:type="dcterms:W3CDTF">2024-06-25T01:36:07Z</dcterms:created>
  <dcterms:modified xsi:type="dcterms:W3CDTF">2024-06-25T02:52:06Z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