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Dar boas-vindas, apresentar o objetivo da aula e fazer os alunos se apresentarem brevemente.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Falar sobre impactos climáticos na agricultura e segurança alimentar.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Complementar com dados de pesca e enfatizar importância do planejamento alimentar.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Ressaltar o papel das comunidades indígenas na detecção e resposta a impactos.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Mostrar como fatores geográficos e sociais determinam vulnerabilidades.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Exibir mapa de hotspots e debater padrões visuais e causas subjacentes.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Mostrar práticas indígenas de manejo do fogo como modelo de prevenção.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Comparar áreas indígenas e não indígenas em termos de desmatamento via SIG.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Propor reflexão sobre como integrar o conhecimento tradicional no planejamento.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Apresentar exemplos concretos de propostas feitas por comunidades.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Introduzir o SIG como ferramenta de análise e planejamento em Saúde Única.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Explicar o conceito de Saúde Única e sua relevância frente às mudanças climáticas.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Apresentar mapas de vetores e discutir desmatamento e surtos.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Falar sobre métodos de identificação espacial de hotspots com SIG.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Mostrar projeto QGIS com dados climáticos e de vetores — interpretar visual.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Guiar brevemente o uso do MapBiomas — explorar mudanças de cobertura.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Demonstrar alertas do Global Forest Watch e sua interpretação.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Promover debate sobre como SIG pode apoiar decisões intersetoriais.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Explicar diferenças entre uso e cobertura da terra com exemplos.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Apresentar 3 estudos de caso — Amazônia, Mata Atlântica e Canadá.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Debater relação entre urbanização, poluição e saúde em águas recreativas.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Retomar Mentimeter — discutir percepção dos alunos sobre os casos.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Comparar abordagens tradicionais com Saúde Única, enfatizando benefícios para adaptação.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Apresentar dois cenários práticos e encerrar com resumo e provocação final.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Apontar obstáculos comuns na colaboração entre setores e a importância da comunicação.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Lançar enquete no Mentimeter sobre desafios locais — mostrar nuvem de palavras.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Apresentar o conceito de 'multiplicador de ameaças' com exemplos atuais.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Mostrar como desmatamento e práticas agrícolas influenciam o surgimento de zoonoses.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Discutir eventos extremos e como afetam ecossistemas e saúde animal/humana.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Apresentar bioindicadores e sua relação com poluição e clima extremo.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Curso: Saúde Única, Clima e SIG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Mudanças Climáticas, Conhecimento Tradicional e Tecnologias Geoespaciais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2 – Poluição e Bioindicadores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Macroinvertebrados bentônicos como indicadores de poluição.</a:t>
            </a:r>
          </a:p>
          <a:p>
            <a:pPr/>
            <a:r>
              <a:t>Relação entre chuvas intensas e qualidade da água.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3 – Insegurança Alimentar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Secas, perda de biodiversidade, serviços ecossistêmicos.</a:t>
            </a:r>
          </a:p>
          <a:p>
            <a:pPr/>
            <a:r>
              <a:t>Efeitos do aumento de CO2 em culturas básicas.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3 – Segurança Alimentar e Pesca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Queda na pesca e implicações para saúde humana.</a:t>
            </a:r>
          </a:p>
          <a:p>
            <a:pPr/>
            <a:r>
              <a:t>Importância de cenários abrangentes para planejamento alimentar.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Papel das Comunidades Indígenas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Detecção precoce de impactos.</a:t>
            </a:r>
          </a:p>
          <a:p>
            <a:pPr/>
            <a:r>
              <a:t>Técnicas tradicionais como modelos para políticas públicas.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Fatores Espaciais e Sociodemográficos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Como esses fatores predizem impactos e co-benefícios à saúde.</a:t>
            </a:r>
          </a:p>
          <a:p>
            <a:pPr/>
            <a:r>
              <a:t>Exemplos do Brasil e Canadá.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Visualização de Hotspots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Mapa ilustrando hotspots clima-saúde.</a:t>
            </a:r>
          </a:p>
          <a:p>
            <a:pPr/>
            <a:r>
              <a:t>Discussão sobre padrões observados.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Manejo Cultural do Fogo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Práticas indígenas na Amazônia.</a:t>
            </a:r>
          </a:p>
          <a:p>
            <a:pPr/>
            <a:r>
              <a:t>Prevenção de incêndios e conservação da biodiversidade.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 Comparativo – Territórios Indígenas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Imagem SIG: desmatamento em áreas indígenas vs. não indígenas.</a:t>
            </a:r>
          </a:p>
          <a:p>
            <a:pPr/>
            <a:r>
              <a:t>Discussão sobre resultados.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Discussão em Grupo – Conhecimento Tradicional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Pergunta: Como incluir conhecimento indígena no planejamento clima-saúde?</a:t>
            </a:r>
          </a:p>
          <a:p>
            <a:pPr/>
            <a:r>
              <a:t>Desafios institucionais e de capacitação.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Compartilhamento de Ideias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Apresentação de propostas dos grupos.</a:t>
            </a:r>
          </a:p>
          <a:p>
            <a:pPr/>
            <a:r>
              <a:t>Foto: indígenas no Canadá praticando queimadas controladas.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ao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Boas-vindas e objetivos do curso.</a:t>
            </a:r>
          </a:p>
          <a:p>
            <a:pPr/>
            <a:r>
              <a:t>Breve visão geral: mudanças climáticas, Saúde Única, SIG e conhecimento tradicional.</a:t>
            </a:r>
          </a:p>
          <a:p>
            <a:pPr/>
            <a:r>
              <a:t>Atividade: Apresentação rápida dos participantes.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ao SIG em Saúde Única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 que é SIG e por que é útil para Saúde Única?</a:t>
            </a:r>
          </a:p>
          <a:p>
            <a:pPr/>
            <a:r>
              <a:t>Exemplos de aplicações.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 – Mapeando Doenças e Clima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Mapas de expansão de doenças transmitidas por vetores.</a:t>
            </a:r>
          </a:p>
          <a:p>
            <a:pPr/>
            <a:r>
              <a:t>Relação entre desmatamento e surtos de malária.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 – Identificação de Hotspots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Como identificar áreas de maior risco.</a:t>
            </a:r>
          </a:p>
          <a:p>
            <a:pPr/>
            <a:r>
              <a:t>Fatores espaciais em avaliações de impacto à saúde.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Demonstração SIG – QGIS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Projeto exemplo: temperatura vs. distribuição de vetores.</a:t>
            </a:r>
          </a:p>
          <a:p>
            <a:pPr/>
            <a:r>
              <a:t>Visual: captura de tela do mapa.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Atividade Prática SIG – MapBiomas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Orientação para uso do MapBiomas.</a:t>
            </a:r>
          </a:p>
          <a:p>
            <a:pPr/>
            <a:r>
              <a:t>Exploração de camadas ambientais.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Atividade Prática SIG – Global Forest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Visualização de alertas de desmatamento.</a:t>
            </a:r>
          </a:p>
          <a:p>
            <a:pPr/>
            <a:r>
              <a:t>Identificação de padrões e hotspots.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Discussão – Aplicações Práticas do SIG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Como SIG pode informar decisões em saúde animal, pública e ambiental.</a:t>
            </a:r>
          </a:p>
          <a:p>
            <a:pPr/>
            <a:r>
              <a:t>Exemplos de uso real.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Mudanças de Uso e Cobertura da Terra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Diferença entre uso e cobertura da terra.</a:t>
            </a:r>
          </a:p>
          <a:p>
            <a:pPr/>
            <a:r>
              <a:t>Impactos inesperados do manejo florestal e pastoreio.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Reais – Amazônia, Mata Atlântica, Canadá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Dados MapBiomas: perda de floresta na Amazônia.</a:t>
            </a:r>
          </a:p>
          <a:p>
            <a:pPr/>
            <a:r>
              <a:t>Fragmentação da Mata Atlântica e impactos em saúde.</a:t>
            </a:r>
          </a:p>
          <a:p>
            <a:pPr/>
            <a:r>
              <a:t>Efeitos do manejo madeireiro no Canadá.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Urbanização e Qualidade da Água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Relação entre urbanização, escoamento e poluição.</a:t>
            </a:r>
          </a:p>
          <a:p>
            <a:pPr/>
            <a:r>
              <a:t>Riscos em águas recreativas.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Saúde Única?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Definição: Integração entre saúde humana, animal e ambiental.</a:t>
            </a:r>
          </a:p>
          <a:p>
            <a:pPr/>
            <a:r>
              <a:t>Por que é importante no contexto das mudanças climáticas?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Atividade Interativa – Mentimeter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Qual caso mais te surpreendeu? (Amazônia, Mata Atlântica ou Canadá)</a:t>
            </a:r>
          </a:p>
          <a:p>
            <a:pPr/>
            <a:r>
              <a:t>Discussão dos resultados.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Cenários Práticos e Encerramento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Cenário 1: Enchentes e serpentes na Amazônia – plano de intervenção.</a:t>
            </a:r>
          </a:p>
          <a:p>
            <a:pPr/>
            <a:r>
              <a:t>Cenário 2: Degelo Ártico e zoonoses – ações prioritárias.</a:t>
            </a:r>
          </a:p>
          <a:p>
            <a:pPr/>
            <a:r>
              <a:t>Resumo, recursos e chamada à ação: O que você fará diferente após esta aula?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da Abordagem Saúde Única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Comparação com métodos convencionais de saúde pública e animal.</a:t>
            </a:r>
          </a:p>
          <a:p>
            <a:pPr/>
            <a:r>
              <a:t>Benefícios para adaptação e mitigação das mudanças climáticas.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Desafios de Integração Setorial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Barreiras para colaboração entre setores.</a:t>
            </a:r>
          </a:p>
          <a:p>
            <a:pPr/>
            <a:r>
              <a:t>Importância da comunicação e mecanismos de trabalho conjunto.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Atividade Interativa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Enquete Mentimeter: "Qual é o maior desafio clima-saúde na sua região?"</a:t>
            </a:r>
          </a:p>
          <a:p>
            <a:pPr/>
            <a:r>
              <a:t>Visual: Nuvem de palavras com respostas.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Mudanças Climáticas como Multiplicador de Ameaças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Conceito de multiplicador de ameaças.</a:t>
            </a:r>
          </a:p>
          <a:p>
            <a:pPr/>
            <a:r>
              <a:t>Exemplos gerais de riscos intensificados.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1 – Zoonoses e Vetores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Como o desmatamento e mudanças ambientais aumentam o risco de zoonoses.</a:t>
            </a:r>
          </a:p>
          <a:p>
            <a:pPr/>
            <a:r>
              <a:t>Exemplos: morcegos, produção pecuária, alternativas à proteína animal.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Impacto 2 – Eventos Extremos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Enchentes, deslocamento de animais, contaminação da água.</a:t>
            </a:r>
          </a:p>
          <a:p>
            <a:pPr/>
            <a:r>
              <a:t>Função das áreas úmidas como barreiras naturais.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