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&lt;figure&gt;&lt;/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figure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&lt;figure&gt;&lt;/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figure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foto, ilustração, diagrama, etc.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&lt;figure&gt;&lt;/figure&gt;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&lt;figure&gt;&lt;/figure&gt;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figure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