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5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2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7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2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1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1E557-01BC-E674-13F3-8D3DC7F4C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Ciência de dados – Unidade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446C1-6A89-C39C-2D78-A00B80C7F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Distribuições de dados e amostras</a:t>
            </a:r>
          </a:p>
        </p:txBody>
      </p:sp>
    </p:spTree>
    <p:extLst>
      <p:ext uri="{BB962C8B-B14F-4D97-AF65-F5344CB8AC3E}">
        <p14:creationId xmlns:p14="http://schemas.microsoft.com/office/powerpoint/2010/main" val="2156135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ipo de Madei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216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Georgia</vt:lpstr>
      <vt:lpstr>Trebuchet MS</vt:lpstr>
      <vt:lpstr>Wingdings</vt:lpstr>
      <vt:lpstr>Tipo de Madeira</vt:lpstr>
      <vt:lpstr>Ciência de dados – Unidade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– Unidade 1</dc:title>
  <dc:creator>Leandro Neckel</dc:creator>
  <cp:lastModifiedBy>Leandro Neckel</cp:lastModifiedBy>
  <cp:revision>6</cp:revision>
  <dcterms:created xsi:type="dcterms:W3CDTF">2023-07-28T15:31:01Z</dcterms:created>
  <dcterms:modified xsi:type="dcterms:W3CDTF">2023-08-05T13:21:17Z</dcterms:modified>
</cp:coreProperties>
</file>