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29598D-DD9A-405B-8B30-32011F53777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F799B59-F217-4EC3-8213-455D48C84FAC}">
      <dgm:prSet phldrT="[Texto]"/>
      <dgm:spPr/>
      <dgm:t>
        <a:bodyPr/>
        <a:lstStyle/>
        <a:p>
          <a:r>
            <a:rPr lang="pt-BR" dirty="0"/>
            <a:t>Contínuos</a:t>
          </a:r>
        </a:p>
      </dgm:t>
    </dgm:pt>
    <dgm:pt modelId="{318940B6-BFFF-443A-8F0C-88A4EB2517AD}" type="parTrans" cxnId="{7FD21D51-4488-4328-9EA9-4C22D796942A}">
      <dgm:prSet/>
      <dgm:spPr/>
      <dgm:t>
        <a:bodyPr/>
        <a:lstStyle/>
        <a:p>
          <a:endParaRPr lang="pt-BR"/>
        </a:p>
      </dgm:t>
    </dgm:pt>
    <dgm:pt modelId="{95692461-B259-426A-B80F-D49806BD9748}" type="sibTrans" cxnId="{7FD21D51-4488-4328-9EA9-4C22D796942A}">
      <dgm:prSet/>
      <dgm:spPr/>
      <dgm:t>
        <a:bodyPr/>
        <a:lstStyle/>
        <a:p>
          <a:endParaRPr lang="pt-BR"/>
        </a:p>
      </dgm:t>
    </dgm:pt>
    <dgm:pt modelId="{BA7EEB97-DFD5-4019-B736-0D2F498856DD}">
      <dgm:prSet phldrT="[Texto]"/>
      <dgm:spPr/>
      <dgm:t>
        <a:bodyPr/>
        <a:lstStyle/>
        <a:p>
          <a:r>
            <a:rPr lang="pt-BR" dirty="0"/>
            <a:t>Podem assumir qualquer valor em um intervalo</a:t>
          </a:r>
        </a:p>
      </dgm:t>
    </dgm:pt>
    <dgm:pt modelId="{06CC69D0-E032-4B7F-B85E-C55991F4B46E}" type="parTrans" cxnId="{9D61996C-4DD9-41BC-9FDE-C8834F4144B8}">
      <dgm:prSet/>
      <dgm:spPr/>
      <dgm:t>
        <a:bodyPr/>
        <a:lstStyle/>
        <a:p>
          <a:endParaRPr lang="pt-BR"/>
        </a:p>
      </dgm:t>
    </dgm:pt>
    <dgm:pt modelId="{05368F67-1133-4ED1-AFB2-4EE9F5447263}" type="sibTrans" cxnId="{9D61996C-4DD9-41BC-9FDE-C8834F4144B8}">
      <dgm:prSet/>
      <dgm:spPr/>
      <dgm:t>
        <a:bodyPr/>
        <a:lstStyle/>
        <a:p>
          <a:endParaRPr lang="pt-BR"/>
        </a:p>
      </dgm:t>
    </dgm:pt>
    <dgm:pt modelId="{E95D70BD-4FEE-4971-AB41-356AE780A66A}">
      <dgm:prSet phldrT="[Texto]"/>
      <dgm:spPr/>
      <dgm:t>
        <a:bodyPr/>
        <a:lstStyle/>
        <a:p>
          <a:r>
            <a:rPr lang="pt-BR" dirty="0"/>
            <a:t>Discretos</a:t>
          </a:r>
        </a:p>
      </dgm:t>
    </dgm:pt>
    <dgm:pt modelId="{246DB267-4480-4605-9CB4-0E8C9300CCF0}" type="parTrans" cxnId="{FDD39030-A9C5-4BF9-8061-2B8B93009EC8}">
      <dgm:prSet/>
      <dgm:spPr/>
      <dgm:t>
        <a:bodyPr/>
        <a:lstStyle/>
        <a:p>
          <a:endParaRPr lang="pt-BR"/>
        </a:p>
      </dgm:t>
    </dgm:pt>
    <dgm:pt modelId="{245C02B6-82CA-48C8-9967-2326911FAEE5}" type="sibTrans" cxnId="{FDD39030-A9C5-4BF9-8061-2B8B93009EC8}">
      <dgm:prSet/>
      <dgm:spPr/>
      <dgm:t>
        <a:bodyPr/>
        <a:lstStyle/>
        <a:p>
          <a:endParaRPr lang="pt-BR"/>
        </a:p>
      </dgm:t>
    </dgm:pt>
    <dgm:pt modelId="{35E610D6-E53E-4C31-81FC-0A56615B15A3}">
      <dgm:prSet phldrT="[Texto]"/>
      <dgm:spPr/>
      <dgm:t>
        <a:bodyPr/>
        <a:lstStyle/>
        <a:p>
          <a:r>
            <a:rPr lang="pt-BR" dirty="0"/>
            <a:t>Podem assumir apenas valores inteiros</a:t>
          </a:r>
        </a:p>
      </dgm:t>
    </dgm:pt>
    <dgm:pt modelId="{2962A484-F432-489D-9E8F-62CB416E425D}" type="parTrans" cxnId="{BA40534C-DF44-47C7-90F4-D680BBE77AA8}">
      <dgm:prSet/>
      <dgm:spPr/>
      <dgm:t>
        <a:bodyPr/>
        <a:lstStyle/>
        <a:p>
          <a:endParaRPr lang="pt-BR"/>
        </a:p>
      </dgm:t>
    </dgm:pt>
    <dgm:pt modelId="{9E28228D-146C-4A84-9D9A-FBBA5329E88F}" type="sibTrans" cxnId="{BA40534C-DF44-47C7-90F4-D680BBE77AA8}">
      <dgm:prSet/>
      <dgm:spPr/>
      <dgm:t>
        <a:bodyPr/>
        <a:lstStyle/>
        <a:p>
          <a:endParaRPr lang="pt-BR"/>
        </a:p>
      </dgm:t>
    </dgm:pt>
    <dgm:pt modelId="{485D1B91-CF7E-4311-BE8D-6F63E54238E3}">
      <dgm:prSet phldrT="[Texto]"/>
      <dgm:spPr/>
      <dgm:t>
        <a:bodyPr/>
        <a:lstStyle/>
        <a:p>
          <a:r>
            <a:rPr lang="pt-BR" dirty="0"/>
            <a:t>Categóricos</a:t>
          </a:r>
        </a:p>
      </dgm:t>
    </dgm:pt>
    <dgm:pt modelId="{B83BB56E-3FA3-4A74-9216-D94021336609}" type="parTrans" cxnId="{90B05097-B806-42DF-856F-ABE8D9C49AA8}">
      <dgm:prSet/>
      <dgm:spPr/>
      <dgm:t>
        <a:bodyPr/>
        <a:lstStyle/>
        <a:p>
          <a:endParaRPr lang="pt-BR"/>
        </a:p>
      </dgm:t>
    </dgm:pt>
    <dgm:pt modelId="{848CAF62-4B6D-4642-90E9-FCB8A7B26313}" type="sibTrans" cxnId="{90B05097-B806-42DF-856F-ABE8D9C49AA8}">
      <dgm:prSet/>
      <dgm:spPr/>
      <dgm:t>
        <a:bodyPr/>
        <a:lstStyle/>
        <a:p>
          <a:endParaRPr lang="pt-BR"/>
        </a:p>
      </dgm:t>
    </dgm:pt>
    <dgm:pt modelId="{6E93D809-D624-4CF7-A9B8-6C469732DE24}">
      <dgm:prSet phldrT="[Texto]"/>
      <dgm:spPr/>
      <dgm:t>
        <a:bodyPr/>
        <a:lstStyle/>
        <a:p>
          <a:r>
            <a:rPr lang="pt-BR" dirty="0"/>
            <a:t>Binários</a:t>
          </a:r>
        </a:p>
      </dgm:t>
    </dgm:pt>
    <dgm:pt modelId="{36C15ED8-5CEE-4791-A8BE-4731334BAF25}" type="parTrans" cxnId="{4634EE4E-9ED2-4362-851B-316AB2517E13}">
      <dgm:prSet/>
      <dgm:spPr/>
      <dgm:t>
        <a:bodyPr/>
        <a:lstStyle/>
        <a:p>
          <a:endParaRPr lang="pt-BR"/>
        </a:p>
      </dgm:t>
    </dgm:pt>
    <dgm:pt modelId="{89513947-7BB5-42D3-809E-9EDCBA1EB673}" type="sibTrans" cxnId="{4634EE4E-9ED2-4362-851B-316AB2517E13}">
      <dgm:prSet/>
      <dgm:spPr/>
      <dgm:t>
        <a:bodyPr/>
        <a:lstStyle/>
        <a:p>
          <a:endParaRPr lang="pt-BR"/>
        </a:p>
      </dgm:t>
    </dgm:pt>
    <dgm:pt modelId="{72334E88-9D99-4084-99FB-C951CE88F7BB}">
      <dgm:prSet phldrT="[Texto]"/>
      <dgm:spPr/>
      <dgm:t>
        <a:bodyPr/>
        <a:lstStyle/>
        <a:p>
          <a:r>
            <a:rPr lang="pt-BR" dirty="0"/>
            <a:t>Ordinais</a:t>
          </a:r>
        </a:p>
      </dgm:t>
    </dgm:pt>
    <dgm:pt modelId="{148D481A-12A1-4BE5-9EB3-37E44470AE36}" type="parTrans" cxnId="{5741704F-FA74-4127-9D5D-DDC876A278D9}">
      <dgm:prSet/>
      <dgm:spPr/>
      <dgm:t>
        <a:bodyPr/>
        <a:lstStyle/>
        <a:p>
          <a:endParaRPr lang="pt-BR"/>
        </a:p>
      </dgm:t>
    </dgm:pt>
    <dgm:pt modelId="{DE3EB370-B8C3-47C1-9E77-41F269A2A3C1}" type="sibTrans" cxnId="{5741704F-FA74-4127-9D5D-DDC876A278D9}">
      <dgm:prSet/>
      <dgm:spPr/>
      <dgm:t>
        <a:bodyPr/>
        <a:lstStyle/>
        <a:p>
          <a:endParaRPr lang="pt-BR"/>
        </a:p>
      </dgm:t>
    </dgm:pt>
    <dgm:pt modelId="{4CCBFAB3-9DCE-4F98-A896-5BD854D9F973}">
      <dgm:prSet phldrT="[Texto]"/>
      <dgm:spPr/>
      <dgm:t>
        <a:bodyPr/>
        <a:lstStyle/>
        <a:p>
          <a:r>
            <a:rPr lang="pt-BR" dirty="0"/>
            <a:t>Pode assumir somente um conjunto de valores que representam categorias</a:t>
          </a:r>
        </a:p>
      </dgm:t>
    </dgm:pt>
    <dgm:pt modelId="{C833E73D-EE5C-4000-AFA9-EC42847AB96C}" type="parTrans" cxnId="{4F4D7F7E-1C70-49E3-9081-EC909AEEE0DC}">
      <dgm:prSet/>
      <dgm:spPr/>
      <dgm:t>
        <a:bodyPr/>
        <a:lstStyle/>
        <a:p>
          <a:endParaRPr lang="pt-BR"/>
        </a:p>
      </dgm:t>
    </dgm:pt>
    <dgm:pt modelId="{BC2913E0-DCD8-4561-B6BA-8250377637B6}" type="sibTrans" cxnId="{4F4D7F7E-1C70-49E3-9081-EC909AEEE0DC}">
      <dgm:prSet/>
      <dgm:spPr/>
      <dgm:t>
        <a:bodyPr/>
        <a:lstStyle/>
        <a:p>
          <a:endParaRPr lang="pt-BR"/>
        </a:p>
      </dgm:t>
    </dgm:pt>
    <dgm:pt modelId="{41505498-1403-4185-9237-1EF9D894F905}">
      <dgm:prSet phldrT="[Texto]"/>
      <dgm:spPr/>
      <dgm:t>
        <a:bodyPr/>
        <a:lstStyle/>
        <a:p>
          <a:r>
            <a:rPr lang="pt-BR" dirty="0"/>
            <a:t>Caso especial de categórico com apenas duas categorias</a:t>
          </a:r>
        </a:p>
      </dgm:t>
    </dgm:pt>
    <dgm:pt modelId="{FD8B7EF6-98E0-4E0B-ABCA-9FF40618B4DE}" type="parTrans" cxnId="{93E4891A-D333-40BE-80BA-B1E945A1A8A9}">
      <dgm:prSet/>
      <dgm:spPr/>
      <dgm:t>
        <a:bodyPr/>
        <a:lstStyle/>
        <a:p>
          <a:endParaRPr lang="pt-BR"/>
        </a:p>
      </dgm:t>
    </dgm:pt>
    <dgm:pt modelId="{2E9DCDCD-8C94-4459-8883-6337478E16FB}" type="sibTrans" cxnId="{93E4891A-D333-40BE-80BA-B1E945A1A8A9}">
      <dgm:prSet/>
      <dgm:spPr/>
      <dgm:t>
        <a:bodyPr/>
        <a:lstStyle/>
        <a:p>
          <a:endParaRPr lang="pt-BR"/>
        </a:p>
      </dgm:t>
    </dgm:pt>
    <dgm:pt modelId="{62C8717A-86E7-4B24-83FE-5A7EA286F848}">
      <dgm:prSet phldrT="[Texto]"/>
      <dgm:spPr/>
      <dgm:t>
        <a:bodyPr/>
        <a:lstStyle/>
        <a:p>
          <a:r>
            <a:rPr lang="pt-BR" dirty="0"/>
            <a:t>Dados categórico que tem ordem implícita</a:t>
          </a:r>
        </a:p>
      </dgm:t>
    </dgm:pt>
    <dgm:pt modelId="{583F3EF5-202A-4B3F-A8A7-3E9E2CEDF6F8}" type="parTrans" cxnId="{81C2D961-5B8D-416E-9349-AD5F338B38BA}">
      <dgm:prSet/>
      <dgm:spPr/>
      <dgm:t>
        <a:bodyPr/>
        <a:lstStyle/>
        <a:p>
          <a:endParaRPr lang="pt-BR"/>
        </a:p>
      </dgm:t>
    </dgm:pt>
    <dgm:pt modelId="{9BEF196A-4369-4CC6-A035-9B1B53253A30}" type="sibTrans" cxnId="{81C2D961-5B8D-416E-9349-AD5F338B38BA}">
      <dgm:prSet/>
      <dgm:spPr/>
      <dgm:t>
        <a:bodyPr/>
        <a:lstStyle/>
        <a:p>
          <a:endParaRPr lang="pt-BR"/>
        </a:p>
      </dgm:t>
    </dgm:pt>
    <dgm:pt modelId="{C35E59EE-3DC4-4FD1-B331-54E14D5B3CBA}" type="pres">
      <dgm:prSet presAssocID="{C629598D-DD9A-405B-8B30-32011F537776}" presName="Name0" presStyleCnt="0">
        <dgm:presLayoutVars>
          <dgm:dir/>
          <dgm:animLvl val="lvl"/>
          <dgm:resizeHandles val="exact"/>
        </dgm:presLayoutVars>
      </dgm:prSet>
      <dgm:spPr/>
    </dgm:pt>
    <dgm:pt modelId="{C252ACD2-9B69-4113-BE30-DF218C5158DE}" type="pres">
      <dgm:prSet presAssocID="{9F799B59-F217-4EC3-8213-455D48C84FAC}" presName="composite" presStyleCnt="0"/>
      <dgm:spPr/>
    </dgm:pt>
    <dgm:pt modelId="{68E6E488-AC42-40B8-A369-F37CD2E6982E}" type="pres">
      <dgm:prSet presAssocID="{9F799B59-F217-4EC3-8213-455D48C84FA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04C29078-CB6B-4C21-9712-E6A00BD221D8}" type="pres">
      <dgm:prSet presAssocID="{9F799B59-F217-4EC3-8213-455D48C84FAC}" presName="desTx" presStyleLbl="alignAccFollowNode1" presStyleIdx="0" presStyleCnt="5">
        <dgm:presLayoutVars>
          <dgm:bulletEnabled val="1"/>
        </dgm:presLayoutVars>
      </dgm:prSet>
      <dgm:spPr/>
    </dgm:pt>
    <dgm:pt modelId="{A45A78B6-D8E8-41BD-89C2-F93322D3D8E6}" type="pres">
      <dgm:prSet presAssocID="{95692461-B259-426A-B80F-D49806BD9748}" presName="space" presStyleCnt="0"/>
      <dgm:spPr/>
    </dgm:pt>
    <dgm:pt modelId="{718D0B01-09B4-409A-84F5-90C09BA30D61}" type="pres">
      <dgm:prSet presAssocID="{E95D70BD-4FEE-4971-AB41-356AE780A66A}" presName="composite" presStyleCnt="0"/>
      <dgm:spPr/>
    </dgm:pt>
    <dgm:pt modelId="{A38AAD07-346F-416C-8C52-FB3F8BDC6A72}" type="pres">
      <dgm:prSet presAssocID="{E95D70BD-4FEE-4971-AB41-356AE780A66A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21F1FBC-B6D7-4B5C-BBD5-2C3012A01652}" type="pres">
      <dgm:prSet presAssocID="{E95D70BD-4FEE-4971-AB41-356AE780A66A}" presName="desTx" presStyleLbl="alignAccFollowNode1" presStyleIdx="1" presStyleCnt="5">
        <dgm:presLayoutVars>
          <dgm:bulletEnabled val="1"/>
        </dgm:presLayoutVars>
      </dgm:prSet>
      <dgm:spPr/>
    </dgm:pt>
    <dgm:pt modelId="{7230002C-74DD-4669-B15F-BF999E9441E7}" type="pres">
      <dgm:prSet presAssocID="{245C02B6-82CA-48C8-9967-2326911FAEE5}" presName="space" presStyleCnt="0"/>
      <dgm:spPr/>
    </dgm:pt>
    <dgm:pt modelId="{3DC0324A-3CA4-4BA1-B7F7-9CA16D15FD77}" type="pres">
      <dgm:prSet presAssocID="{485D1B91-CF7E-4311-BE8D-6F63E54238E3}" presName="composite" presStyleCnt="0"/>
      <dgm:spPr/>
    </dgm:pt>
    <dgm:pt modelId="{2DE4ECD0-9100-49D6-AE7D-7FB9156D6F97}" type="pres">
      <dgm:prSet presAssocID="{485D1B91-CF7E-4311-BE8D-6F63E54238E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C4830E4E-3CFD-40D7-A8E5-0E1D05731C96}" type="pres">
      <dgm:prSet presAssocID="{485D1B91-CF7E-4311-BE8D-6F63E54238E3}" presName="desTx" presStyleLbl="alignAccFollowNode1" presStyleIdx="2" presStyleCnt="5">
        <dgm:presLayoutVars>
          <dgm:bulletEnabled val="1"/>
        </dgm:presLayoutVars>
      </dgm:prSet>
      <dgm:spPr/>
    </dgm:pt>
    <dgm:pt modelId="{C89EC914-28E3-4BF7-BE61-3DB8BEE7F85D}" type="pres">
      <dgm:prSet presAssocID="{848CAF62-4B6D-4642-90E9-FCB8A7B26313}" presName="space" presStyleCnt="0"/>
      <dgm:spPr/>
    </dgm:pt>
    <dgm:pt modelId="{6F744B48-2C37-4C41-B232-980AF60CA895}" type="pres">
      <dgm:prSet presAssocID="{6E93D809-D624-4CF7-A9B8-6C469732DE24}" presName="composite" presStyleCnt="0"/>
      <dgm:spPr/>
    </dgm:pt>
    <dgm:pt modelId="{4B310C4B-53BB-4A21-A107-3E4822E3AEEF}" type="pres">
      <dgm:prSet presAssocID="{6E93D809-D624-4CF7-A9B8-6C469732DE24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E53487D-A9E6-4DC4-8328-2B361402BA8F}" type="pres">
      <dgm:prSet presAssocID="{6E93D809-D624-4CF7-A9B8-6C469732DE24}" presName="desTx" presStyleLbl="alignAccFollowNode1" presStyleIdx="3" presStyleCnt="5">
        <dgm:presLayoutVars>
          <dgm:bulletEnabled val="1"/>
        </dgm:presLayoutVars>
      </dgm:prSet>
      <dgm:spPr/>
    </dgm:pt>
    <dgm:pt modelId="{6346A1B7-EEB1-4F72-A548-C90722A9D54F}" type="pres">
      <dgm:prSet presAssocID="{89513947-7BB5-42D3-809E-9EDCBA1EB673}" presName="space" presStyleCnt="0"/>
      <dgm:spPr/>
    </dgm:pt>
    <dgm:pt modelId="{D8489855-2FBB-4CD3-947E-6E86E670942B}" type="pres">
      <dgm:prSet presAssocID="{72334E88-9D99-4084-99FB-C951CE88F7BB}" presName="composite" presStyleCnt="0"/>
      <dgm:spPr/>
    </dgm:pt>
    <dgm:pt modelId="{09D1D8A3-BB81-4D89-AFDB-EC2D92388DA5}" type="pres">
      <dgm:prSet presAssocID="{72334E88-9D99-4084-99FB-C951CE88F7B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363680D-FDB9-4360-87ED-6E85137CC522}" type="pres">
      <dgm:prSet presAssocID="{72334E88-9D99-4084-99FB-C951CE88F7BB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3147450B-CCE2-4983-AAAE-B9FF5F38B023}" type="presOf" srcId="{6E93D809-D624-4CF7-A9B8-6C469732DE24}" destId="{4B310C4B-53BB-4A21-A107-3E4822E3AEEF}" srcOrd="0" destOrd="0" presId="urn:microsoft.com/office/officeart/2005/8/layout/hList1"/>
    <dgm:cxn modelId="{B886D216-D558-41AD-BA7C-E124CB3703B6}" type="presOf" srcId="{62C8717A-86E7-4B24-83FE-5A7EA286F848}" destId="{8363680D-FDB9-4360-87ED-6E85137CC522}" srcOrd="0" destOrd="0" presId="urn:microsoft.com/office/officeart/2005/8/layout/hList1"/>
    <dgm:cxn modelId="{39C96E18-0084-4F43-8644-E2541F083E62}" type="presOf" srcId="{C629598D-DD9A-405B-8B30-32011F537776}" destId="{C35E59EE-3DC4-4FD1-B331-54E14D5B3CBA}" srcOrd="0" destOrd="0" presId="urn:microsoft.com/office/officeart/2005/8/layout/hList1"/>
    <dgm:cxn modelId="{93E4891A-D333-40BE-80BA-B1E945A1A8A9}" srcId="{6E93D809-D624-4CF7-A9B8-6C469732DE24}" destId="{41505498-1403-4185-9237-1EF9D894F905}" srcOrd="0" destOrd="0" parTransId="{FD8B7EF6-98E0-4E0B-ABCA-9FF40618B4DE}" sibTransId="{2E9DCDCD-8C94-4459-8883-6337478E16FB}"/>
    <dgm:cxn modelId="{365FDC24-DCA5-4B39-BD9A-6CB5E412F650}" type="presOf" srcId="{35E610D6-E53E-4C31-81FC-0A56615B15A3}" destId="{521F1FBC-B6D7-4B5C-BBD5-2C3012A01652}" srcOrd="0" destOrd="0" presId="urn:microsoft.com/office/officeart/2005/8/layout/hList1"/>
    <dgm:cxn modelId="{FDD39030-A9C5-4BF9-8061-2B8B93009EC8}" srcId="{C629598D-DD9A-405B-8B30-32011F537776}" destId="{E95D70BD-4FEE-4971-AB41-356AE780A66A}" srcOrd="1" destOrd="0" parTransId="{246DB267-4480-4605-9CB4-0E8C9300CCF0}" sibTransId="{245C02B6-82CA-48C8-9967-2326911FAEE5}"/>
    <dgm:cxn modelId="{98A47641-734E-4CF8-880D-0C6C8E872ECF}" type="presOf" srcId="{485D1B91-CF7E-4311-BE8D-6F63E54238E3}" destId="{2DE4ECD0-9100-49D6-AE7D-7FB9156D6F97}" srcOrd="0" destOrd="0" presId="urn:microsoft.com/office/officeart/2005/8/layout/hList1"/>
    <dgm:cxn modelId="{81C2D961-5B8D-416E-9349-AD5F338B38BA}" srcId="{72334E88-9D99-4084-99FB-C951CE88F7BB}" destId="{62C8717A-86E7-4B24-83FE-5A7EA286F848}" srcOrd="0" destOrd="0" parTransId="{583F3EF5-202A-4B3F-A8A7-3E9E2CEDF6F8}" sibTransId="{9BEF196A-4369-4CC6-A035-9B1B53253A30}"/>
    <dgm:cxn modelId="{BA40534C-DF44-47C7-90F4-D680BBE77AA8}" srcId="{E95D70BD-4FEE-4971-AB41-356AE780A66A}" destId="{35E610D6-E53E-4C31-81FC-0A56615B15A3}" srcOrd="0" destOrd="0" parTransId="{2962A484-F432-489D-9E8F-62CB416E425D}" sibTransId="{9E28228D-146C-4A84-9D9A-FBBA5329E88F}"/>
    <dgm:cxn modelId="{9D61996C-4DD9-41BC-9FDE-C8834F4144B8}" srcId="{9F799B59-F217-4EC3-8213-455D48C84FAC}" destId="{BA7EEB97-DFD5-4019-B736-0D2F498856DD}" srcOrd="0" destOrd="0" parTransId="{06CC69D0-E032-4B7F-B85E-C55991F4B46E}" sibTransId="{05368F67-1133-4ED1-AFB2-4EE9F5447263}"/>
    <dgm:cxn modelId="{4634EE4E-9ED2-4362-851B-316AB2517E13}" srcId="{C629598D-DD9A-405B-8B30-32011F537776}" destId="{6E93D809-D624-4CF7-A9B8-6C469732DE24}" srcOrd="3" destOrd="0" parTransId="{36C15ED8-5CEE-4791-A8BE-4731334BAF25}" sibTransId="{89513947-7BB5-42D3-809E-9EDCBA1EB673}"/>
    <dgm:cxn modelId="{5741704F-FA74-4127-9D5D-DDC876A278D9}" srcId="{C629598D-DD9A-405B-8B30-32011F537776}" destId="{72334E88-9D99-4084-99FB-C951CE88F7BB}" srcOrd="4" destOrd="0" parTransId="{148D481A-12A1-4BE5-9EB3-37E44470AE36}" sibTransId="{DE3EB370-B8C3-47C1-9E77-41F269A2A3C1}"/>
    <dgm:cxn modelId="{BFB1BF50-CB3E-4518-8D4E-F7C156A32DC5}" type="presOf" srcId="{72334E88-9D99-4084-99FB-C951CE88F7BB}" destId="{09D1D8A3-BB81-4D89-AFDB-EC2D92388DA5}" srcOrd="0" destOrd="0" presId="urn:microsoft.com/office/officeart/2005/8/layout/hList1"/>
    <dgm:cxn modelId="{7FD21D51-4488-4328-9EA9-4C22D796942A}" srcId="{C629598D-DD9A-405B-8B30-32011F537776}" destId="{9F799B59-F217-4EC3-8213-455D48C84FAC}" srcOrd="0" destOrd="0" parTransId="{318940B6-BFFF-443A-8F0C-88A4EB2517AD}" sibTransId="{95692461-B259-426A-B80F-D49806BD9748}"/>
    <dgm:cxn modelId="{1490AB74-0FBD-449D-B943-65DDE88BE372}" type="presOf" srcId="{9F799B59-F217-4EC3-8213-455D48C84FAC}" destId="{68E6E488-AC42-40B8-A369-F37CD2E6982E}" srcOrd="0" destOrd="0" presId="urn:microsoft.com/office/officeart/2005/8/layout/hList1"/>
    <dgm:cxn modelId="{D13AE276-3700-40C6-800E-3E0D3C645736}" type="presOf" srcId="{4CCBFAB3-9DCE-4F98-A896-5BD854D9F973}" destId="{C4830E4E-3CFD-40D7-A8E5-0E1D05731C96}" srcOrd="0" destOrd="0" presId="urn:microsoft.com/office/officeart/2005/8/layout/hList1"/>
    <dgm:cxn modelId="{D29ED478-219C-409E-A004-3A6BCF9E5546}" type="presOf" srcId="{E95D70BD-4FEE-4971-AB41-356AE780A66A}" destId="{A38AAD07-346F-416C-8C52-FB3F8BDC6A72}" srcOrd="0" destOrd="0" presId="urn:microsoft.com/office/officeart/2005/8/layout/hList1"/>
    <dgm:cxn modelId="{4F4D7F7E-1C70-49E3-9081-EC909AEEE0DC}" srcId="{485D1B91-CF7E-4311-BE8D-6F63E54238E3}" destId="{4CCBFAB3-9DCE-4F98-A896-5BD854D9F973}" srcOrd="0" destOrd="0" parTransId="{C833E73D-EE5C-4000-AFA9-EC42847AB96C}" sibTransId="{BC2913E0-DCD8-4561-B6BA-8250377637B6}"/>
    <dgm:cxn modelId="{B1D63688-EB52-4425-BBA9-98861AF9A686}" type="presOf" srcId="{BA7EEB97-DFD5-4019-B736-0D2F498856DD}" destId="{04C29078-CB6B-4C21-9712-E6A00BD221D8}" srcOrd="0" destOrd="0" presId="urn:microsoft.com/office/officeart/2005/8/layout/hList1"/>
    <dgm:cxn modelId="{90B05097-B806-42DF-856F-ABE8D9C49AA8}" srcId="{C629598D-DD9A-405B-8B30-32011F537776}" destId="{485D1B91-CF7E-4311-BE8D-6F63E54238E3}" srcOrd="2" destOrd="0" parTransId="{B83BB56E-3FA3-4A74-9216-D94021336609}" sibTransId="{848CAF62-4B6D-4642-90E9-FCB8A7B26313}"/>
    <dgm:cxn modelId="{2AEC06E7-8F24-4251-891D-7FF0BD3F4192}" type="presOf" srcId="{41505498-1403-4185-9237-1EF9D894F905}" destId="{1E53487D-A9E6-4DC4-8328-2B361402BA8F}" srcOrd="0" destOrd="0" presId="urn:microsoft.com/office/officeart/2005/8/layout/hList1"/>
    <dgm:cxn modelId="{712E6FF3-ADE8-4D92-A3CC-B2D9F06BC687}" type="presParOf" srcId="{C35E59EE-3DC4-4FD1-B331-54E14D5B3CBA}" destId="{C252ACD2-9B69-4113-BE30-DF218C5158DE}" srcOrd="0" destOrd="0" presId="urn:microsoft.com/office/officeart/2005/8/layout/hList1"/>
    <dgm:cxn modelId="{4A6F2A49-11F8-465E-ADFB-82E7EB9634BD}" type="presParOf" srcId="{C252ACD2-9B69-4113-BE30-DF218C5158DE}" destId="{68E6E488-AC42-40B8-A369-F37CD2E6982E}" srcOrd="0" destOrd="0" presId="urn:microsoft.com/office/officeart/2005/8/layout/hList1"/>
    <dgm:cxn modelId="{D7CD61FA-B0D0-4933-913B-944C610DCDCD}" type="presParOf" srcId="{C252ACD2-9B69-4113-BE30-DF218C5158DE}" destId="{04C29078-CB6B-4C21-9712-E6A00BD221D8}" srcOrd="1" destOrd="0" presId="urn:microsoft.com/office/officeart/2005/8/layout/hList1"/>
    <dgm:cxn modelId="{46CAAA13-44F6-4F62-9CE6-18571DB2E0DB}" type="presParOf" srcId="{C35E59EE-3DC4-4FD1-B331-54E14D5B3CBA}" destId="{A45A78B6-D8E8-41BD-89C2-F93322D3D8E6}" srcOrd="1" destOrd="0" presId="urn:microsoft.com/office/officeart/2005/8/layout/hList1"/>
    <dgm:cxn modelId="{36A8499F-B59E-43FF-A331-1EAEDE996EC3}" type="presParOf" srcId="{C35E59EE-3DC4-4FD1-B331-54E14D5B3CBA}" destId="{718D0B01-09B4-409A-84F5-90C09BA30D61}" srcOrd="2" destOrd="0" presId="urn:microsoft.com/office/officeart/2005/8/layout/hList1"/>
    <dgm:cxn modelId="{3C67CA10-83B8-4195-96F6-3C686E6D2DC4}" type="presParOf" srcId="{718D0B01-09B4-409A-84F5-90C09BA30D61}" destId="{A38AAD07-346F-416C-8C52-FB3F8BDC6A72}" srcOrd="0" destOrd="0" presId="urn:microsoft.com/office/officeart/2005/8/layout/hList1"/>
    <dgm:cxn modelId="{7BB66FE8-DE67-4B7B-B00A-5387073F39BE}" type="presParOf" srcId="{718D0B01-09B4-409A-84F5-90C09BA30D61}" destId="{521F1FBC-B6D7-4B5C-BBD5-2C3012A01652}" srcOrd="1" destOrd="0" presId="urn:microsoft.com/office/officeart/2005/8/layout/hList1"/>
    <dgm:cxn modelId="{C27C41F2-7D74-4ED7-BB3D-9A7B4608E301}" type="presParOf" srcId="{C35E59EE-3DC4-4FD1-B331-54E14D5B3CBA}" destId="{7230002C-74DD-4669-B15F-BF999E9441E7}" srcOrd="3" destOrd="0" presId="urn:microsoft.com/office/officeart/2005/8/layout/hList1"/>
    <dgm:cxn modelId="{AB7C3012-52FA-40FC-8815-9ABAB68CA0ED}" type="presParOf" srcId="{C35E59EE-3DC4-4FD1-B331-54E14D5B3CBA}" destId="{3DC0324A-3CA4-4BA1-B7F7-9CA16D15FD77}" srcOrd="4" destOrd="0" presId="urn:microsoft.com/office/officeart/2005/8/layout/hList1"/>
    <dgm:cxn modelId="{60CC0F24-9608-4380-8567-5CCB11C4D6E4}" type="presParOf" srcId="{3DC0324A-3CA4-4BA1-B7F7-9CA16D15FD77}" destId="{2DE4ECD0-9100-49D6-AE7D-7FB9156D6F97}" srcOrd="0" destOrd="0" presId="urn:microsoft.com/office/officeart/2005/8/layout/hList1"/>
    <dgm:cxn modelId="{15794D7D-4342-49C3-9189-116B5EC44C55}" type="presParOf" srcId="{3DC0324A-3CA4-4BA1-B7F7-9CA16D15FD77}" destId="{C4830E4E-3CFD-40D7-A8E5-0E1D05731C96}" srcOrd="1" destOrd="0" presId="urn:microsoft.com/office/officeart/2005/8/layout/hList1"/>
    <dgm:cxn modelId="{BB4DF630-AF7E-4FD8-8152-37B48B526213}" type="presParOf" srcId="{C35E59EE-3DC4-4FD1-B331-54E14D5B3CBA}" destId="{C89EC914-28E3-4BF7-BE61-3DB8BEE7F85D}" srcOrd="5" destOrd="0" presId="urn:microsoft.com/office/officeart/2005/8/layout/hList1"/>
    <dgm:cxn modelId="{E2D77B97-A7DF-4D4A-ACAD-B2048E7B1373}" type="presParOf" srcId="{C35E59EE-3DC4-4FD1-B331-54E14D5B3CBA}" destId="{6F744B48-2C37-4C41-B232-980AF60CA895}" srcOrd="6" destOrd="0" presId="urn:microsoft.com/office/officeart/2005/8/layout/hList1"/>
    <dgm:cxn modelId="{DBD1DF0B-88DE-489A-A89B-61129BE5582F}" type="presParOf" srcId="{6F744B48-2C37-4C41-B232-980AF60CA895}" destId="{4B310C4B-53BB-4A21-A107-3E4822E3AEEF}" srcOrd="0" destOrd="0" presId="urn:microsoft.com/office/officeart/2005/8/layout/hList1"/>
    <dgm:cxn modelId="{AF5AF4AB-0851-43E9-A21A-538612945D1D}" type="presParOf" srcId="{6F744B48-2C37-4C41-B232-980AF60CA895}" destId="{1E53487D-A9E6-4DC4-8328-2B361402BA8F}" srcOrd="1" destOrd="0" presId="urn:microsoft.com/office/officeart/2005/8/layout/hList1"/>
    <dgm:cxn modelId="{43999CDE-AA9F-4368-A78B-BC51D010D1E4}" type="presParOf" srcId="{C35E59EE-3DC4-4FD1-B331-54E14D5B3CBA}" destId="{6346A1B7-EEB1-4F72-A548-C90722A9D54F}" srcOrd="7" destOrd="0" presId="urn:microsoft.com/office/officeart/2005/8/layout/hList1"/>
    <dgm:cxn modelId="{F45A0BF8-8407-4DA5-BC75-F954F8F07B76}" type="presParOf" srcId="{C35E59EE-3DC4-4FD1-B331-54E14D5B3CBA}" destId="{D8489855-2FBB-4CD3-947E-6E86E670942B}" srcOrd="8" destOrd="0" presId="urn:microsoft.com/office/officeart/2005/8/layout/hList1"/>
    <dgm:cxn modelId="{CFB82DC4-24F1-4BEF-96CC-B78D9EF689CA}" type="presParOf" srcId="{D8489855-2FBB-4CD3-947E-6E86E670942B}" destId="{09D1D8A3-BB81-4D89-AFDB-EC2D92388DA5}" srcOrd="0" destOrd="0" presId="urn:microsoft.com/office/officeart/2005/8/layout/hList1"/>
    <dgm:cxn modelId="{3EECD7FD-36BA-40BF-AFEB-768023B566BA}" type="presParOf" srcId="{D8489855-2FBB-4CD3-947E-6E86E670942B}" destId="{8363680D-FDB9-4360-87ED-6E85137CC52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751531D-93D0-4A9E-881F-C68D54F1B0EC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2A6C1BE-0B4E-4306-A075-35F1D95C4CF1}">
      <dgm:prSet phldrT="[Texto]"/>
      <dgm:spPr/>
      <dgm:t>
        <a:bodyPr/>
        <a:lstStyle/>
        <a:p>
          <a:r>
            <a:rPr lang="pt-BR" dirty="0"/>
            <a:t>Dispersão com elementos extras</a:t>
          </a:r>
        </a:p>
      </dgm:t>
    </dgm:pt>
    <dgm:pt modelId="{6D9B45DA-E20D-4227-A388-8933E2B2969C}" type="parTrans" cxnId="{503E53E1-7B5E-45F8-AB59-6026FDB1D08A}">
      <dgm:prSet/>
      <dgm:spPr/>
      <dgm:t>
        <a:bodyPr/>
        <a:lstStyle/>
        <a:p>
          <a:endParaRPr lang="pt-BR"/>
        </a:p>
      </dgm:t>
    </dgm:pt>
    <dgm:pt modelId="{B7682D63-D03D-4608-AC70-474A584D3C28}" type="sibTrans" cxnId="{503E53E1-7B5E-45F8-AB59-6026FDB1D08A}">
      <dgm:prSet/>
      <dgm:spPr/>
      <dgm:t>
        <a:bodyPr/>
        <a:lstStyle/>
        <a:p>
          <a:endParaRPr lang="pt-BR"/>
        </a:p>
      </dgm:t>
    </dgm:pt>
    <dgm:pt modelId="{CC1C69B5-034F-4248-8E5C-03FA96E83D2B}">
      <dgm:prSet phldrT="[Texto]"/>
      <dgm:spPr/>
      <dgm:t>
        <a:bodyPr/>
        <a:lstStyle/>
        <a:p>
          <a:r>
            <a:rPr lang="pt-BR" dirty="0"/>
            <a:t>Gráfico de contorno</a:t>
          </a:r>
        </a:p>
      </dgm:t>
    </dgm:pt>
    <dgm:pt modelId="{C9DFE0F9-1277-499E-AAA2-6683A723D876}" type="sibTrans" cxnId="{B28D140B-4C43-40FA-B7AF-6CFB91EA88D1}">
      <dgm:prSet/>
      <dgm:spPr/>
      <dgm:t>
        <a:bodyPr/>
        <a:lstStyle/>
        <a:p>
          <a:endParaRPr lang="pt-BR"/>
        </a:p>
      </dgm:t>
    </dgm:pt>
    <dgm:pt modelId="{62034589-9D63-4025-AD8E-A143CAA54712}" type="parTrans" cxnId="{B28D140B-4C43-40FA-B7AF-6CFB91EA88D1}">
      <dgm:prSet/>
      <dgm:spPr/>
      <dgm:t>
        <a:bodyPr/>
        <a:lstStyle/>
        <a:p>
          <a:endParaRPr lang="pt-BR"/>
        </a:p>
      </dgm:t>
    </dgm:pt>
    <dgm:pt modelId="{8C35B250-115C-4EE2-92B1-33885833C6F9}">
      <dgm:prSet phldrT="[Texto]"/>
      <dgm:spPr/>
      <dgm:t>
        <a:bodyPr/>
        <a:lstStyle/>
        <a:p>
          <a:r>
            <a:rPr lang="pt-BR" dirty="0"/>
            <a:t>Gráfico de violinos</a:t>
          </a:r>
        </a:p>
      </dgm:t>
    </dgm:pt>
    <dgm:pt modelId="{EABE887F-8D4F-4CD5-924A-0090761273FF}" type="parTrans" cxnId="{D0B124BD-A9FF-4569-B2F5-8DBA9480187A}">
      <dgm:prSet/>
      <dgm:spPr/>
      <dgm:t>
        <a:bodyPr/>
        <a:lstStyle/>
        <a:p>
          <a:endParaRPr lang="pt-BR"/>
        </a:p>
      </dgm:t>
    </dgm:pt>
    <dgm:pt modelId="{8AD8CC5E-1341-4FE7-8E99-06E0A5414307}" type="sibTrans" cxnId="{D0B124BD-A9FF-4569-B2F5-8DBA9480187A}">
      <dgm:prSet/>
      <dgm:spPr/>
      <dgm:t>
        <a:bodyPr/>
        <a:lstStyle/>
        <a:p>
          <a:endParaRPr lang="pt-BR"/>
        </a:p>
      </dgm:t>
    </dgm:pt>
    <dgm:pt modelId="{0E13034E-515B-466D-8D89-05E986DA03D7}" type="pres">
      <dgm:prSet presAssocID="{E751531D-93D0-4A9E-881F-C68D54F1B0EC}" presName="Name0" presStyleCnt="0">
        <dgm:presLayoutVars>
          <dgm:dir/>
          <dgm:resizeHandles val="exact"/>
        </dgm:presLayoutVars>
      </dgm:prSet>
      <dgm:spPr/>
    </dgm:pt>
    <dgm:pt modelId="{B52BF562-4467-4A9E-A863-E70CDD3D5501}" type="pres">
      <dgm:prSet presAssocID="{F2A6C1BE-0B4E-4306-A075-35F1D95C4CF1}" presName="composite" presStyleCnt="0"/>
      <dgm:spPr/>
    </dgm:pt>
    <dgm:pt modelId="{C1EEF768-B716-4A6A-9F55-A309ED538FEA}" type="pres">
      <dgm:prSet presAssocID="{F2A6C1BE-0B4E-4306-A075-35F1D95C4CF1}" presName="rect1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5BFFFB06-42D6-400C-AC7B-D7F5AE4F75A7}" type="pres">
      <dgm:prSet presAssocID="{F2A6C1BE-0B4E-4306-A075-35F1D95C4CF1}" presName="wedgeRectCallout1" presStyleLbl="node1" presStyleIdx="0" presStyleCnt="3">
        <dgm:presLayoutVars>
          <dgm:bulletEnabled val="1"/>
        </dgm:presLayoutVars>
      </dgm:prSet>
      <dgm:spPr/>
    </dgm:pt>
    <dgm:pt modelId="{E34FED44-2A2B-4AAB-ADEE-C01CCB094EC8}" type="pres">
      <dgm:prSet presAssocID="{B7682D63-D03D-4608-AC70-474A584D3C28}" presName="sibTrans" presStyleCnt="0"/>
      <dgm:spPr/>
    </dgm:pt>
    <dgm:pt modelId="{D5FB89C3-545E-4F52-B2AF-8445230B1858}" type="pres">
      <dgm:prSet presAssocID="{CC1C69B5-034F-4248-8E5C-03FA96E83D2B}" presName="composite" presStyleCnt="0"/>
      <dgm:spPr/>
    </dgm:pt>
    <dgm:pt modelId="{31D7DC6C-E262-4563-987D-2DBE1A008184}" type="pres">
      <dgm:prSet presAssocID="{CC1C69B5-034F-4248-8E5C-03FA96E83D2B}" presName="rect1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D94AA508-9E1E-4C31-8A80-701E50D7F241}" type="pres">
      <dgm:prSet presAssocID="{CC1C69B5-034F-4248-8E5C-03FA96E83D2B}" presName="wedgeRectCallout1" presStyleLbl="node1" presStyleIdx="1" presStyleCnt="3">
        <dgm:presLayoutVars>
          <dgm:bulletEnabled val="1"/>
        </dgm:presLayoutVars>
      </dgm:prSet>
      <dgm:spPr/>
    </dgm:pt>
    <dgm:pt modelId="{F48521DB-0F20-4E8D-87DF-5915A9091697}" type="pres">
      <dgm:prSet presAssocID="{C9DFE0F9-1277-499E-AAA2-6683A723D876}" presName="sibTrans" presStyleCnt="0"/>
      <dgm:spPr/>
    </dgm:pt>
    <dgm:pt modelId="{27B617E9-9BA9-47AF-B320-CC3E8007B982}" type="pres">
      <dgm:prSet presAssocID="{8C35B250-115C-4EE2-92B1-33885833C6F9}" presName="composite" presStyleCnt="0"/>
      <dgm:spPr/>
    </dgm:pt>
    <dgm:pt modelId="{1128887B-5D12-427F-8DCC-40A71BC77CE2}" type="pres">
      <dgm:prSet presAssocID="{8C35B250-115C-4EE2-92B1-33885833C6F9}" presName="rect1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E4C68B42-5AC3-405F-A96A-DE66A832525C}" type="pres">
      <dgm:prSet presAssocID="{8C35B250-115C-4EE2-92B1-33885833C6F9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E0CE7D05-00DD-498B-AF33-E99B8053558C}" type="presOf" srcId="{CC1C69B5-034F-4248-8E5C-03FA96E83D2B}" destId="{D94AA508-9E1E-4C31-8A80-701E50D7F241}" srcOrd="0" destOrd="0" presId="urn:microsoft.com/office/officeart/2008/layout/BendingPictureCaptionList"/>
    <dgm:cxn modelId="{B28D140B-4C43-40FA-B7AF-6CFB91EA88D1}" srcId="{E751531D-93D0-4A9E-881F-C68D54F1B0EC}" destId="{CC1C69B5-034F-4248-8E5C-03FA96E83D2B}" srcOrd="1" destOrd="0" parTransId="{62034589-9D63-4025-AD8E-A143CAA54712}" sibTransId="{C9DFE0F9-1277-499E-AAA2-6683A723D876}"/>
    <dgm:cxn modelId="{21E3901D-F70A-4D1F-AB71-AA3C02726AEE}" type="presOf" srcId="{F2A6C1BE-0B4E-4306-A075-35F1D95C4CF1}" destId="{5BFFFB06-42D6-400C-AC7B-D7F5AE4F75A7}" srcOrd="0" destOrd="0" presId="urn:microsoft.com/office/officeart/2008/layout/BendingPictureCaptionList"/>
    <dgm:cxn modelId="{7BA2425D-0D23-4385-BA08-D18F96197686}" type="presOf" srcId="{E751531D-93D0-4A9E-881F-C68D54F1B0EC}" destId="{0E13034E-515B-466D-8D89-05E986DA03D7}" srcOrd="0" destOrd="0" presId="urn:microsoft.com/office/officeart/2008/layout/BendingPictureCaptionList"/>
    <dgm:cxn modelId="{D0B124BD-A9FF-4569-B2F5-8DBA9480187A}" srcId="{E751531D-93D0-4A9E-881F-C68D54F1B0EC}" destId="{8C35B250-115C-4EE2-92B1-33885833C6F9}" srcOrd="2" destOrd="0" parTransId="{EABE887F-8D4F-4CD5-924A-0090761273FF}" sibTransId="{8AD8CC5E-1341-4FE7-8E99-06E0A5414307}"/>
    <dgm:cxn modelId="{6F9F24C8-EB4A-4C1E-B041-3440AD1C6367}" type="presOf" srcId="{8C35B250-115C-4EE2-92B1-33885833C6F9}" destId="{E4C68B42-5AC3-405F-A96A-DE66A832525C}" srcOrd="0" destOrd="0" presId="urn:microsoft.com/office/officeart/2008/layout/BendingPictureCaptionList"/>
    <dgm:cxn modelId="{503E53E1-7B5E-45F8-AB59-6026FDB1D08A}" srcId="{E751531D-93D0-4A9E-881F-C68D54F1B0EC}" destId="{F2A6C1BE-0B4E-4306-A075-35F1D95C4CF1}" srcOrd="0" destOrd="0" parTransId="{6D9B45DA-E20D-4227-A388-8933E2B2969C}" sibTransId="{B7682D63-D03D-4608-AC70-474A584D3C28}"/>
    <dgm:cxn modelId="{F08D7465-8F4D-48BF-A145-97E642ADB315}" type="presParOf" srcId="{0E13034E-515B-466D-8D89-05E986DA03D7}" destId="{B52BF562-4467-4A9E-A863-E70CDD3D5501}" srcOrd="0" destOrd="0" presId="urn:microsoft.com/office/officeart/2008/layout/BendingPictureCaptionList"/>
    <dgm:cxn modelId="{A13950DD-9315-4FED-8CBE-0FE8A06AE0ED}" type="presParOf" srcId="{B52BF562-4467-4A9E-A863-E70CDD3D5501}" destId="{C1EEF768-B716-4A6A-9F55-A309ED538FEA}" srcOrd="0" destOrd="0" presId="urn:microsoft.com/office/officeart/2008/layout/BendingPictureCaptionList"/>
    <dgm:cxn modelId="{3808F5C9-91AB-4069-B8EF-8947D5B20E13}" type="presParOf" srcId="{B52BF562-4467-4A9E-A863-E70CDD3D5501}" destId="{5BFFFB06-42D6-400C-AC7B-D7F5AE4F75A7}" srcOrd="1" destOrd="0" presId="urn:microsoft.com/office/officeart/2008/layout/BendingPictureCaptionList"/>
    <dgm:cxn modelId="{62E37891-A499-42B5-BA2E-BD08E48D514E}" type="presParOf" srcId="{0E13034E-515B-466D-8D89-05E986DA03D7}" destId="{E34FED44-2A2B-4AAB-ADEE-C01CCB094EC8}" srcOrd="1" destOrd="0" presId="urn:microsoft.com/office/officeart/2008/layout/BendingPictureCaptionList"/>
    <dgm:cxn modelId="{AB36C5BD-365A-485E-9A7D-240094293946}" type="presParOf" srcId="{0E13034E-515B-466D-8D89-05E986DA03D7}" destId="{D5FB89C3-545E-4F52-B2AF-8445230B1858}" srcOrd="2" destOrd="0" presId="urn:microsoft.com/office/officeart/2008/layout/BendingPictureCaptionList"/>
    <dgm:cxn modelId="{D1F935EC-0A04-4A08-8C6A-1B49815295EE}" type="presParOf" srcId="{D5FB89C3-545E-4F52-B2AF-8445230B1858}" destId="{31D7DC6C-E262-4563-987D-2DBE1A008184}" srcOrd="0" destOrd="0" presId="urn:microsoft.com/office/officeart/2008/layout/BendingPictureCaptionList"/>
    <dgm:cxn modelId="{7AA426BC-FF8A-4C38-8901-E473E535D9B1}" type="presParOf" srcId="{D5FB89C3-545E-4F52-B2AF-8445230B1858}" destId="{D94AA508-9E1E-4C31-8A80-701E50D7F241}" srcOrd="1" destOrd="0" presId="urn:microsoft.com/office/officeart/2008/layout/BendingPictureCaptionList"/>
    <dgm:cxn modelId="{C29A5B7A-1E06-4E29-990F-9F60705F8FE5}" type="presParOf" srcId="{0E13034E-515B-466D-8D89-05E986DA03D7}" destId="{F48521DB-0F20-4E8D-87DF-5915A9091697}" srcOrd="3" destOrd="0" presId="urn:microsoft.com/office/officeart/2008/layout/BendingPictureCaptionList"/>
    <dgm:cxn modelId="{34DEA2CD-CF20-4293-B4B9-D4855421A6F3}" type="presParOf" srcId="{0E13034E-515B-466D-8D89-05E986DA03D7}" destId="{27B617E9-9BA9-47AF-B320-CC3E8007B982}" srcOrd="4" destOrd="0" presId="urn:microsoft.com/office/officeart/2008/layout/BendingPictureCaptionList"/>
    <dgm:cxn modelId="{EB43C9D9-C10B-4D92-9E32-362F003090EC}" type="presParOf" srcId="{27B617E9-9BA9-47AF-B320-CC3E8007B982}" destId="{1128887B-5D12-427F-8DCC-40A71BC77CE2}" srcOrd="0" destOrd="0" presId="urn:microsoft.com/office/officeart/2008/layout/BendingPictureCaptionList"/>
    <dgm:cxn modelId="{ED324A9C-B7ED-4CDB-BE3D-C1BCA788FB14}" type="presParOf" srcId="{27B617E9-9BA9-47AF-B320-CC3E8007B982}" destId="{E4C68B42-5AC3-405F-A96A-DE66A832525C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74BF9A-9381-43C2-91D7-1647412112A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8CB7BCB-2305-4CB6-8E55-A306D1FDEDA7}">
      <dgm:prSet phldrT="[Texto]"/>
      <dgm:spPr/>
      <dgm:t>
        <a:bodyPr/>
        <a:lstStyle/>
        <a:p>
          <a:r>
            <a:rPr lang="pt-BR" dirty="0"/>
            <a:t>Média</a:t>
          </a:r>
        </a:p>
      </dgm:t>
    </dgm:pt>
    <dgm:pt modelId="{08A0CDD3-D249-4A6E-A9BF-F14475E02C21}" type="parTrans" cxnId="{5F038DEE-C92B-483C-8B59-85C5D7B669DF}">
      <dgm:prSet/>
      <dgm:spPr/>
      <dgm:t>
        <a:bodyPr/>
        <a:lstStyle/>
        <a:p>
          <a:endParaRPr lang="pt-BR"/>
        </a:p>
      </dgm:t>
    </dgm:pt>
    <dgm:pt modelId="{0DE86770-9143-4D8C-B54E-509BD7CF6782}" type="sibTrans" cxnId="{5F038DEE-C92B-483C-8B59-85C5D7B669DF}">
      <dgm:prSet/>
      <dgm:spPr/>
      <dgm:t>
        <a:bodyPr/>
        <a:lstStyle/>
        <a:p>
          <a:endParaRPr lang="pt-BR"/>
        </a:p>
      </dgm:t>
    </dgm:pt>
    <dgm:pt modelId="{2FBF59C6-F151-4395-B233-303D671A1D27}">
      <dgm:prSet phldrT="[Texto]"/>
      <dgm:spPr/>
      <dgm:t>
        <a:bodyPr/>
        <a:lstStyle/>
        <a:p>
          <a:r>
            <a:rPr lang="pt-BR" dirty="0"/>
            <a:t>Mediana</a:t>
          </a:r>
        </a:p>
      </dgm:t>
    </dgm:pt>
    <dgm:pt modelId="{F1962750-DA3B-40BD-924B-F5070F54C5B1}" type="parTrans" cxnId="{57147440-6FB2-43C4-86CD-0655CC072D5C}">
      <dgm:prSet/>
      <dgm:spPr/>
      <dgm:t>
        <a:bodyPr/>
        <a:lstStyle/>
        <a:p>
          <a:endParaRPr lang="pt-BR"/>
        </a:p>
      </dgm:t>
    </dgm:pt>
    <dgm:pt modelId="{9961D79C-1660-46C3-AD1F-66279B163753}" type="sibTrans" cxnId="{57147440-6FB2-43C4-86CD-0655CC072D5C}">
      <dgm:prSet/>
      <dgm:spPr/>
      <dgm:t>
        <a:bodyPr/>
        <a:lstStyle/>
        <a:p>
          <a:endParaRPr lang="pt-BR"/>
        </a:p>
      </dgm:t>
    </dgm:pt>
    <dgm:pt modelId="{FF13306C-694A-428F-898C-E6C50DCE8EC9}">
      <dgm:prSet phldrT="[Texto]"/>
      <dgm:spPr/>
      <dgm:t>
        <a:bodyPr/>
        <a:lstStyle/>
        <a:p>
          <a:r>
            <a:rPr lang="pt-BR" dirty="0"/>
            <a:t>Outlier</a:t>
          </a:r>
        </a:p>
      </dgm:t>
    </dgm:pt>
    <dgm:pt modelId="{CFA8BF7D-A722-43E4-A4E3-EE50BC817ECE}" type="parTrans" cxnId="{8661B090-CC50-4E19-A4A6-E4CDFA020A37}">
      <dgm:prSet/>
      <dgm:spPr/>
      <dgm:t>
        <a:bodyPr/>
        <a:lstStyle/>
        <a:p>
          <a:endParaRPr lang="pt-BR"/>
        </a:p>
      </dgm:t>
    </dgm:pt>
    <dgm:pt modelId="{1A2D7237-5BE5-45CB-966C-805EC20F3E45}" type="sibTrans" cxnId="{8661B090-CC50-4E19-A4A6-E4CDFA020A37}">
      <dgm:prSet/>
      <dgm:spPr/>
      <dgm:t>
        <a:bodyPr/>
        <a:lstStyle/>
        <a:p>
          <a:endParaRPr lang="pt-BR"/>
        </a:p>
      </dgm:t>
    </dgm:pt>
    <dgm:pt modelId="{D180AC4C-D414-4E21-854C-FE680967D206}">
      <dgm:prSet phldrT="[Texto]"/>
      <dgm:spPr/>
      <dgm:t>
        <a:bodyPr/>
        <a:lstStyle/>
        <a:p>
          <a:r>
            <a:rPr lang="pt-BR" dirty="0"/>
            <a:t>A estimativa de localização mais básica é a média, ou valor médio. A média é a soma de todos os valores, dividida pelo número de valores</a:t>
          </a:r>
        </a:p>
      </dgm:t>
    </dgm:pt>
    <dgm:pt modelId="{4E692D05-6BA0-4779-86E1-011021985ED1}" type="parTrans" cxnId="{8C093063-15EA-441C-9E60-59C9B0DBEC58}">
      <dgm:prSet/>
      <dgm:spPr/>
      <dgm:t>
        <a:bodyPr/>
        <a:lstStyle/>
        <a:p>
          <a:endParaRPr lang="pt-BR"/>
        </a:p>
      </dgm:t>
    </dgm:pt>
    <dgm:pt modelId="{DBACCD54-3D6E-42D9-84C6-F2541BE897B5}" type="sibTrans" cxnId="{8C093063-15EA-441C-9E60-59C9B0DBEC58}">
      <dgm:prSet/>
      <dgm:spPr/>
      <dgm:t>
        <a:bodyPr/>
        <a:lstStyle/>
        <a:p>
          <a:endParaRPr lang="pt-BR"/>
        </a:p>
      </dgm:t>
    </dgm:pt>
    <dgm:pt modelId="{F1CFF0A0-5901-4CBE-A53C-B4F03792C422}">
      <dgm:prSet phldrT="[Texto]"/>
      <dgm:spPr/>
      <dgm:t>
        <a:bodyPr/>
        <a:lstStyle/>
        <a:p>
          <a:r>
            <a:rPr lang="pt-BR" dirty="0"/>
            <a:t>A mediana é o número central em uma lista de dados classificada. Se houver um número par de valores de dados, o valor central é aquele que não está realmente no conjunto de dados, mas sim a média dos dois valores que dividem os valores classificados nas metades superior e inferior</a:t>
          </a:r>
        </a:p>
      </dgm:t>
    </dgm:pt>
    <dgm:pt modelId="{C85C58F4-E6F8-42F7-8B57-B3E3B30B90CE}" type="parTrans" cxnId="{05C1FA0A-9BF3-46EC-AEC5-9567037140D1}">
      <dgm:prSet/>
      <dgm:spPr/>
      <dgm:t>
        <a:bodyPr/>
        <a:lstStyle/>
        <a:p>
          <a:endParaRPr lang="pt-BR"/>
        </a:p>
      </dgm:t>
    </dgm:pt>
    <dgm:pt modelId="{375715C3-890F-4B3E-80A2-241AB50388D4}" type="sibTrans" cxnId="{05C1FA0A-9BF3-46EC-AEC5-9567037140D1}">
      <dgm:prSet/>
      <dgm:spPr/>
      <dgm:t>
        <a:bodyPr/>
        <a:lstStyle/>
        <a:p>
          <a:endParaRPr lang="pt-BR"/>
        </a:p>
      </dgm:t>
    </dgm:pt>
    <dgm:pt modelId="{5DEC7F01-D5CB-4146-B694-81E8C9322A18}">
      <dgm:prSet phldrT="[Texto]"/>
      <dgm:spPr/>
      <dgm:t>
        <a:bodyPr/>
        <a:lstStyle/>
        <a:p>
          <a:r>
            <a:rPr lang="pt-BR" dirty="0"/>
            <a:t>Um outlier é qualquer valor que seja muito distante dos outros valores em um conjunto de dados.</a:t>
          </a:r>
        </a:p>
      </dgm:t>
    </dgm:pt>
    <dgm:pt modelId="{A150A1CA-1F26-4CE1-B628-9EC69A34B8DE}" type="parTrans" cxnId="{AFA01333-3D12-4ADC-872A-C6540DAF5352}">
      <dgm:prSet/>
      <dgm:spPr/>
      <dgm:t>
        <a:bodyPr/>
        <a:lstStyle/>
        <a:p>
          <a:endParaRPr lang="pt-BR"/>
        </a:p>
      </dgm:t>
    </dgm:pt>
    <dgm:pt modelId="{D15741ED-5EEE-4991-8D4F-D5A6F9170810}" type="sibTrans" cxnId="{AFA01333-3D12-4ADC-872A-C6540DAF5352}">
      <dgm:prSet/>
      <dgm:spPr/>
      <dgm:t>
        <a:bodyPr/>
        <a:lstStyle/>
        <a:p>
          <a:endParaRPr lang="pt-BR"/>
        </a:p>
      </dgm:t>
    </dgm:pt>
    <dgm:pt modelId="{A4290B25-3835-4D49-BDD1-AE38CB390C41}" type="pres">
      <dgm:prSet presAssocID="{ED74BF9A-9381-43C2-91D7-1647412112A9}" presName="Name0" presStyleCnt="0">
        <dgm:presLayoutVars>
          <dgm:dir/>
          <dgm:animLvl val="lvl"/>
          <dgm:resizeHandles val="exact"/>
        </dgm:presLayoutVars>
      </dgm:prSet>
      <dgm:spPr/>
    </dgm:pt>
    <dgm:pt modelId="{1E25E5D4-A5D4-4A0A-961C-85EB73D5A3DA}" type="pres">
      <dgm:prSet presAssocID="{F8CB7BCB-2305-4CB6-8E55-A306D1FDEDA7}" presName="composite" presStyleCnt="0"/>
      <dgm:spPr/>
    </dgm:pt>
    <dgm:pt modelId="{5E689D70-0C77-4E44-AC02-2FCCD0F6FEA0}" type="pres">
      <dgm:prSet presAssocID="{F8CB7BCB-2305-4CB6-8E55-A306D1FDEDA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CC9F0FA-E715-4147-A711-663276E02EA1}" type="pres">
      <dgm:prSet presAssocID="{F8CB7BCB-2305-4CB6-8E55-A306D1FDEDA7}" presName="desTx" presStyleLbl="alignAccFollowNode1" presStyleIdx="0" presStyleCnt="3">
        <dgm:presLayoutVars>
          <dgm:bulletEnabled val="1"/>
        </dgm:presLayoutVars>
      </dgm:prSet>
      <dgm:spPr/>
    </dgm:pt>
    <dgm:pt modelId="{9B7FA534-E878-4A01-9F13-06B50C051703}" type="pres">
      <dgm:prSet presAssocID="{0DE86770-9143-4D8C-B54E-509BD7CF6782}" presName="space" presStyleCnt="0"/>
      <dgm:spPr/>
    </dgm:pt>
    <dgm:pt modelId="{DFC98BBD-1ECA-430C-BFB8-67C8B1C9B9EF}" type="pres">
      <dgm:prSet presAssocID="{2FBF59C6-F151-4395-B233-303D671A1D27}" presName="composite" presStyleCnt="0"/>
      <dgm:spPr/>
    </dgm:pt>
    <dgm:pt modelId="{1906D29A-CA0F-4DDF-9998-F8BD3B15A99C}" type="pres">
      <dgm:prSet presAssocID="{2FBF59C6-F151-4395-B233-303D671A1D2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A8B847F-B0F0-4E04-BA48-BDE1BB9B0E4F}" type="pres">
      <dgm:prSet presAssocID="{2FBF59C6-F151-4395-B233-303D671A1D27}" presName="desTx" presStyleLbl="alignAccFollowNode1" presStyleIdx="1" presStyleCnt="3">
        <dgm:presLayoutVars>
          <dgm:bulletEnabled val="1"/>
        </dgm:presLayoutVars>
      </dgm:prSet>
      <dgm:spPr/>
    </dgm:pt>
    <dgm:pt modelId="{FF2DEA62-0BDC-442F-8EBB-B72CA820995F}" type="pres">
      <dgm:prSet presAssocID="{9961D79C-1660-46C3-AD1F-66279B163753}" presName="space" presStyleCnt="0"/>
      <dgm:spPr/>
    </dgm:pt>
    <dgm:pt modelId="{2D23DB13-CBCD-43F2-8C85-EAFFBD260DC0}" type="pres">
      <dgm:prSet presAssocID="{FF13306C-694A-428F-898C-E6C50DCE8EC9}" presName="composite" presStyleCnt="0"/>
      <dgm:spPr/>
    </dgm:pt>
    <dgm:pt modelId="{EAAFC042-13DD-44B5-BC05-48B8FA4EA18D}" type="pres">
      <dgm:prSet presAssocID="{FF13306C-694A-428F-898C-E6C50DCE8EC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CE25EF5-FD82-425D-991B-6C3BFCC42029}" type="pres">
      <dgm:prSet presAssocID="{FF13306C-694A-428F-898C-E6C50DCE8EC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5C1FA0A-9BF3-46EC-AEC5-9567037140D1}" srcId="{2FBF59C6-F151-4395-B233-303D671A1D27}" destId="{F1CFF0A0-5901-4CBE-A53C-B4F03792C422}" srcOrd="0" destOrd="0" parTransId="{C85C58F4-E6F8-42F7-8B57-B3E3B30B90CE}" sibTransId="{375715C3-890F-4B3E-80A2-241AB50388D4}"/>
    <dgm:cxn modelId="{394A3B16-C8E9-4357-8F2A-1D1A396B7C0F}" type="presOf" srcId="{F1CFF0A0-5901-4CBE-A53C-B4F03792C422}" destId="{4A8B847F-B0F0-4E04-BA48-BDE1BB9B0E4F}" srcOrd="0" destOrd="0" presId="urn:microsoft.com/office/officeart/2005/8/layout/hList1"/>
    <dgm:cxn modelId="{22A4F730-E142-4E19-B590-D18F4F1D251A}" type="presOf" srcId="{D180AC4C-D414-4E21-854C-FE680967D206}" destId="{4CC9F0FA-E715-4147-A711-663276E02EA1}" srcOrd="0" destOrd="0" presId="urn:microsoft.com/office/officeart/2005/8/layout/hList1"/>
    <dgm:cxn modelId="{AFA01333-3D12-4ADC-872A-C6540DAF5352}" srcId="{FF13306C-694A-428F-898C-E6C50DCE8EC9}" destId="{5DEC7F01-D5CB-4146-B694-81E8C9322A18}" srcOrd="0" destOrd="0" parTransId="{A150A1CA-1F26-4CE1-B628-9EC69A34B8DE}" sibTransId="{D15741ED-5EEE-4991-8D4F-D5A6F9170810}"/>
    <dgm:cxn modelId="{57147440-6FB2-43C4-86CD-0655CC072D5C}" srcId="{ED74BF9A-9381-43C2-91D7-1647412112A9}" destId="{2FBF59C6-F151-4395-B233-303D671A1D27}" srcOrd="1" destOrd="0" parTransId="{F1962750-DA3B-40BD-924B-F5070F54C5B1}" sibTransId="{9961D79C-1660-46C3-AD1F-66279B163753}"/>
    <dgm:cxn modelId="{8C093063-15EA-441C-9E60-59C9B0DBEC58}" srcId="{F8CB7BCB-2305-4CB6-8E55-A306D1FDEDA7}" destId="{D180AC4C-D414-4E21-854C-FE680967D206}" srcOrd="0" destOrd="0" parTransId="{4E692D05-6BA0-4779-86E1-011021985ED1}" sibTransId="{DBACCD54-3D6E-42D9-84C6-F2541BE897B5}"/>
    <dgm:cxn modelId="{8661B090-CC50-4E19-A4A6-E4CDFA020A37}" srcId="{ED74BF9A-9381-43C2-91D7-1647412112A9}" destId="{FF13306C-694A-428F-898C-E6C50DCE8EC9}" srcOrd="2" destOrd="0" parTransId="{CFA8BF7D-A722-43E4-A4E3-EE50BC817ECE}" sibTransId="{1A2D7237-5BE5-45CB-966C-805EC20F3E45}"/>
    <dgm:cxn modelId="{51E7CA98-B2FB-4790-8D5D-D8FD6357AA6F}" type="presOf" srcId="{F8CB7BCB-2305-4CB6-8E55-A306D1FDEDA7}" destId="{5E689D70-0C77-4E44-AC02-2FCCD0F6FEA0}" srcOrd="0" destOrd="0" presId="urn:microsoft.com/office/officeart/2005/8/layout/hList1"/>
    <dgm:cxn modelId="{25DCAEBC-F00D-4B5E-BC3A-D5DB945CC827}" type="presOf" srcId="{ED74BF9A-9381-43C2-91D7-1647412112A9}" destId="{A4290B25-3835-4D49-BDD1-AE38CB390C41}" srcOrd="0" destOrd="0" presId="urn:microsoft.com/office/officeart/2005/8/layout/hList1"/>
    <dgm:cxn modelId="{AB50BDC1-32F8-43CF-A055-54CFA182D02A}" type="presOf" srcId="{5DEC7F01-D5CB-4146-B694-81E8C9322A18}" destId="{ACE25EF5-FD82-425D-991B-6C3BFCC42029}" srcOrd="0" destOrd="0" presId="urn:microsoft.com/office/officeart/2005/8/layout/hList1"/>
    <dgm:cxn modelId="{9C58B5E8-16EF-4467-9C69-6ADE54AEAC2A}" type="presOf" srcId="{FF13306C-694A-428F-898C-E6C50DCE8EC9}" destId="{EAAFC042-13DD-44B5-BC05-48B8FA4EA18D}" srcOrd="0" destOrd="0" presId="urn:microsoft.com/office/officeart/2005/8/layout/hList1"/>
    <dgm:cxn modelId="{5F038DEE-C92B-483C-8B59-85C5D7B669DF}" srcId="{ED74BF9A-9381-43C2-91D7-1647412112A9}" destId="{F8CB7BCB-2305-4CB6-8E55-A306D1FDEDA7}" srcOrd="0" destOrd="0" parTransId="{08A0CDD3-D249-4A6E-A9BF-F14475E02C21}" sibTransId="{0DE86770-9143-4D8C-B54E-509BD7CF6782}"/>
    <dgm:cxn modelId="{0E1DACF8-280F-404C-BA0B-5E6890C4D217}" type="presOf" srcId="{2FBF59C6-F151-4395-B233-303D671A1D27}" destId="{1906D29A-CA0F-4DDF-9998-F8BD3B15A99C}" srcOrd="0" destOrd="0" presId="urn:microsoft.com/office/officeart/2005/8/layout/hList1"/>
    <dgm:cxn modelId="{6A5950C9-7FD6-4A33-B246-DB564EB4FF08}" type="presParOf" srcId="{A4290B25-3835-4D49-BDD1-AE38CB390C41}" destId="{1E25E5D4-A5D4-4A0A-961C-85EB73D5A3DA}" srcOrd="0" destOrd="0" presId="urn:microsoft.com/office/officeart/2005/8/layout/hList1"/>
    <dgm:cxn modelId="{AF5DDF3B-5E6E-47B0-BFF8-FD4E18F86E62}" type="presParOf" srcId="{1E25E5D4-A5D4-4A0A-961C-85EB73D5A3DA}" destId="{5E689D70-0C77-4E44-AC02-2FCCD0F6FEA0}" srcOrd="0" destOrd="0" presId="urn:microsoft.com/office/officeart/2005/8/layout/hList1"/>
    <dgm:cxn modelId="{BF30AC52-94E7-484B-B81D-1B275F686D3C}" type="presParOf" srcId="{1E25E5D4-A5D4-4A0A-961C-85EB73D5A3DA}" destId="{4CC9F0FA-E715-4147-A711-663276E02EA1}" srcOrd="1" destOrd="0" presId="urn:microsoft.com/office/officeart/2005/8/layout/hList1"/>
    <dgm:cxn modelId="{BFE68BFC-884D-4CAC-87A5-C19A78425C46}" type="presParOf" srcId="{A4290B25-3835-4D49-BDD1-AE38CB390C41}" destId="{9B7FA534-E878-4A01-9F13-06B50C051703}" srcOrd="1" destOrd="0" presId="urn:microsoft.com/office/officeart/2005/8/layout/hList1"/>
    <dgm:cxn modelId="{BA2CCE58-E033-4A9C-BA35-A700213D2CAD}" type="presParOf" srcId="{A4290B25-3835-4D49-BDD1-AE38CB390C41}" destId="{DFC98BBD-1ECA-430C-BFB8-67C8B1C9B9EF}" srcOrd="2" destOrd="0" presId="urn:microsoft.com/office/officeart/2005/8/layout/hList1"/>
    <dgm:cxn modelId="{FEA37FB7-9F3E-44BE-9F98-9B4FE3BF600B}" type="presParOf" srcId="{DFC98BBD-1ECA-430C-BFB8-67C8B1C9B9EF}" destId="{1906D29A-CA0F-4DDF-9998-F8BD3B15A99C}" srcOrd="0" destOrd="0" presId="urn:microsoft.com/office/officeart/2005/8/layout/hList1"/>
    <dgm:cxn modelId="{A7BA722B-2AAD-45AE-9251-628E3E423761}" type="presParOf" srcId="{DFC98BBD-1ECA-430C-BFB8-67C8B1C9B9EF}" destId="{4A8B847F-B0F0-4E04-BA48-BDE1BB9B0E4F}" srcOrd="1" destOrd="0" presId="urn:microsoft.com/office/officeart/2005/8/layout/hList1"/>
    <dgm:cxn modelId="{B8047DF6-CB1B-4226-82E4-40E1B9A7AA07}" type="presParOf" srcId="{A4290B25-3835-4D49-BDD1-AE38CB390C41}" destId="{FF2DEA62-0BDC-442F-8EBB-B72CA820995F}" srcOrd="3" destOrd="0" presId="urn:microsoft.com/office/officeart/2005/8/layout/hList1"/>
    <dgm:cxn modelId="{BCF91654-468A-4DAF-9837-1307900C2D44}" type="presParOf" srcId="{A4290B25-3835-4D49-BDD1-AE38CB390C41}" destId="{2D23DB13-CBCD-43F2-8C85-EAFFBD260DC0}" srcOrd="4" destOrd="0" presId="urn:microsoft.com/office/officeart/2005/8/layout/hList1"/>
    <dgm:cxn modelId="{C4D6EA93-C9BD-4D85-9B74-E6B898B3B0CB}" type="presParOf" srcId="{2D23DB13-CBCD-43F2-8C85-EAFFBD260DC0}" destId="{EAAFC042-13DD-44B5-BC05-48B8FA4EA18D}" srcOrd="0" destOrd="0" presId="urn:microsoft.com/office/officeart/2005/8/layout/hList1"/>
    <dgm:cxn modelId="{7260EA50-FD5C-4AF7-B1A4-70F0189396BD}" type="presParOf" srcId="{2D23DB13-CBCD-43F2-8C85-EAFFBD260DC0}" destId="{ACE25EF5-FD82-425D-991B-6C3BFCC420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0C8285-5020-4219-BB7A-BBB8CC0A27C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D8C8612-C35E-4178-9D0F-F3CF5B381BE1}">
      <dgm:prSet phldrT="[Texto]"/>
      <dgm:spPr/>
      <dgm:t>
        <a:bodyPr/>
        <a:lstStyle/>
        <a:p>
          <a:r>
            <a:rPr lang="pt-BR" dirty="0"/>
            <a:t>Desvios da média</a:t>
          </a:r>
        </a:p>
      </dgm:t>
    </dgm:pt>
    <dgm:pt modelId="{81BB9880-E188-4575-BE6A-AC8D37C4BAAC}" type="parTrans" cxnId="{1A998338-26F2-4EF2-9CC9-E3C0769D9602}">
      <dgm:prSet/>
      <dgm:spPr/>
      <dgm:t>
        <a:bodyPr/>
        <a:lstStyle/>
        <a:p>
          <a:endParaRPr lang="pt-BR"/>
        </a:p>
      </dgm:t>
    </dgm:pt>
    <dgm:pt modelId="{1239B18F-02C1-4FBA-B731-5A6A2127C5E7}" type="sibTrans" cxnId="{1A998338-26F2-4EF2-9CC9-E3C0769D9602}">
      <dgm:prSet/>
      <dgm:spPr/>
      <dgm:t>
        <a:bodyPr/>
        <a:lstStyle/>
        <a:p>
          <a:endParaRPr lang="pt-BR"/>
        </a:p>
      </dgm:t>
    </dgm:pt>
    <dgm:pt modelId="{F7298CD2-7AC2-4387-BF5A-F4A42E57962D}">
      <dgm:prSet phldrT="[Texto]"/>
      <dgm:spPr/>
      <dgm:t>
        <a:bodyPr/>
        <a:lstStyle/>
        <a:p>
          <a:r>
            <a:rPr lang="pt-BR" dirty="0"/>
            <a:t>Desvio absoluto médio</a:t>
          </a:r>
        </a:p>
      </dgm:t>
    </dgm:pt>
    <dgm:pt modelId="{1F4CCA12-B3DB-473F-8FD2-E17B81AB0808}" type="parTrans" cxnId="{4E725A06-9C8C-4103-9CF0-2650001131CD}">
      <dgm:prSet/>
      <dgm:spPr/>
      <dgm:t>
        <a:bodyPr/>
        <a:lstStyle/>
        <a:p>
          <a:endParaRPr lang="pt-BR"/>
        </a:p>
      </dgm:t>
    </dgm:pt>
    <dgm:pt modelId="{D286EC6D-AA5D-4499-A8D1-589094288D1E}" type="sibTrans" cxnId="{4E725A06-9C8C-4103-9CF0-2650001131CD}">
      <dgm:prSet/>
      <dgm:spPr/>
      <dgm:t>
        <a:bodyPr/>
        <a:lstStyle/>
        <a:p>
          <a:endParaRPr lang="pt-BR"/>
        </a:p>
      </dgm:t>
    </dgm:pt>
    <dgm:pt modelId="{45AAEFAD-3273-4116-BF50-0858656BDE18}">
      <dgm:prSet phldrT="[Texto]"/>
      <dgm:spPr/>
      <dgm:t>
        <a:bodyPr/>
        <a:lstStyle/>
        <a:p>
          <a:r>
            <a:rPr lang="pt-BR" dirty="0"/>
            <a:t>Média dos desvios quadráticos</a:t>
          </a:r>
        </a:p>
      </dgm:t>
    </dgm:pt>
    <dgm:pt modelId="{F7B917AC-6A44-45C4-AA17-7AA6CE3EA65B}" type="parTrans" cxnId="{77301720-9DE8-4C99-9E14-9F26CEFEFDF1}">
      <dgm:prSet/>
      <dgm:spPr/>
      <dgm:t>
        <a:bodyPr/>
        <a:lstStyle/>
        <a:p>
          <a:endParaRPr lang="pt-BR"/>
        </a:p>
      </dgm:t>
    </dgm:pt>
    <dgm:pt modelId="{0980D88F-9712-4BF8-BC50-CF8123B6DADD}" type="sibTrans" cxnId="{77301720-9DE8-4C99-9E14-9F26CEFEFDF1}">
      <dgm:prSet/>
      <dgm:spPr/>
      <dgm:t>
        <a:bodyPr/>
        <a:lstStyle/>
        <a:p>
          <a:endParaRPr lang="pt-BR"/>
        </a:p>
      </dgm:t>
    </dgm:pt>
    <dgm:pt modelId="{F0B43F07-19BC-4324-BD44-B70BBE99AA7E}">
      <dgm:prSet phldrT="[Texto]"/>
      <dgm:spPr/>
      <dgm:t>
        <a:bodyPr/>
        <a:lstStyle/>
        <a:p>
          <a:r>
            <a:rPr lang="pt-BR" dirty="0"/>
            <a:t>Estimativa baseada em percentis</a:t>
          </a:r>
        </a:p>
      </dgm:t>
    </dgm:pt>
    <dgm:pt modelId="{30B3F30D-2AC5-4203-B962-9888E29F0299}" type="parTrans" cxnId="{1E87184F-D11B-43B0-BE9E-E0CEAB503E78}">
      <dgm:prSet/>
      <dgm:spPr/>
      <dgm:t>
        <a:bodyPr/>
        <a:lstStyle/>
        <a:p>
          <a:endParaRPr lang="pt-BR"/>
        </a:p>
      </dgm:t>
    </dgm:pt>
    <dgm:pt modelId="{FBF4A9F2-83A7-49E3-AEF0-07FAB2A25E04}" type="sibTrans" cxnId="{1E87184F-D11B-43B0-BE9E-E0CEAB503E78}">
      <dgm:prSet/>
      <dgm:spPr/>
      <dgm:t>
        <a:bodyPr/>
        <a:lstStyle/>
        <a:p>
          <a:endParaRPr lang="pt-BR"/>
        </a:p>
      </dgm:t>
    </dgm:pt>
    <dgm:pt modelId="{D9D21B87-B2CD-4D79-B7B4-1839D306E525}">
      <dgm:prSet phldrT="[Texto]"/>
      <dgm:spPr/>
      <dgm:t>
        <a:bodyPr/>
        <a:lstStyle/>
        <a:p>
          <a:r>
            <a:rPr lang="pt-BR" dirty="0"/>
            <a:t>Quartis</a:t>
          </a:r>
        </a:p>
      </dgm:t>
    </dgm:pt>
    <dgm:pt modelId="{643FE4BC-B844-43DC-89F8-3256F7167825}" type="parTrans" cxnId="{1685DC90-AD65-4D1E-9197-254C83CCFEE6}">
      <dgm:prSet/>
      <dgm:spPr/>
      <dgm:t>
        <a:bodyPr/>
        <a:lstStyle/>
        <a:p>
          <a:endParaRPr lang="pt-BR"/>
        </a:p>
      </dgm:t>
    </dgm:pt>
    <dgm:pt modelId="{B6CF771C-AB76-4EDA-92F2-9BF3984CC19D}" type="sibTrans" cxnId="{1685DC90-AD65-4D1E-9197-254C83CCFEE6}">
      <dgm:prSet/>
      <dgm:spPr/>
      <dgm:t>
        <a:bodyPr/>
        <a:lstStyle/>
        <a:p>
          <a:endParaRPr lang="pt-BR"/>
        </a:p>
      </dgm:t>
    </dgm:pt>
    <dgm:pt modelId="{9162848B-026C-4CE1-946A-4BCB29513C6E}">
      <dgm:prSet phldrT="[Texto]"/>
      <dgm:spPr/>
      <dgm:t>
        <a:bodyPr/>
        <a:lstStyle/>
        <a:p>
          <a:r>
            <a:rPr lang="pt-BR" dirty="0"/>
            <a:t>Distância interquartil</a:t>
          </a:r>
        </a:p>
      </dgm:t>
    </dgm:pt>
    <dgm:pt modelId="{28D99109-E037-47E4-BE01-F91D475820B6}" type="parTrans" cxnId="{61637C91-C269-46BC-89F5-0907C3A29588}">
      <dgm:prSet/>
      <dgm:spPr/>
      <dgm:t>
        <a:bodyPr/>
        <a:lstStyle/>
        <a:p>
          <a:endParaRPr lang="pt-BR"/>
        </a:p>
      </dgm:t>
    </dgm:pt>
    <dgm:pt modelId="{108797EC-2845-45C9-8056-790B9D30FF94}" type="sibTrans" cxnId="{61637C91-C269-46BC-89F5-0907C3A29588}">
      <dgm:prSet/>
      <dgm:spPr/>
      <dgm:t>
        <a:bodyPr/>
        <a:lstStyle/>
        <a:p>
          <a:endParaRPr lang="pt-BR"/>
        </a:p>
      </dgm:t>
    </dgm:pt>
    <dgm:pt modelId="{38CC2170-8A87-4C2C-AF11-7CE46613F2E6}">
      <dgm:prSet phldrT="[Texto]"/>
      <dgm:spPr/>
      <dgm:t>
        <a:bodyPr/>
        <a:lstStyle/>
        <a:p>
          <a:r>
            <a:rPr lang="pt-BR" dirty="0"/>
            <a:t>Desvio padrão </a:t>
          </a:r>
        </a:p>
      </dgm:t>
    </dgm:pt>
    <dgm:pt modelId="{4CB2B4F8-3AB4-4763-8772-3EC95B777801}" type="parTrans" cxnId="{A8A6B9CC-E70D-4BCD-89CC-B46CDFBF9F29}">
      <dgm:prSet/>
      <dgm:spPr/>
      <dgm:t>
        <a:bodyPr/>
        <a:lstStyle/>
        <a:p>
          <a:endParaRPr lang="pt-BR"/>
        </a:p>
      </dgm:t>
    </dgm:pt>
    <dgm:pt modelId="{4F17E77C-FDAD-4C0C-A1F7-A00E13955D8A}" type="sibTrans" cxnId="{A8A6B9CC-E70D-4BCD-89CC-B46CDFBF9F29}">
      <dgm:prSet/>
      <dgm:spPr/>
      <dgm:t>
        <a:bodyPr/>
        <a:lstStyle/>
        <a:p>
          <a:endParaRPr lang="pt-BR"/>
        </a:p>
      </dgm:t>
    </dgm:pt>
    <dgm:pt modelId="{B7670D72-8C29-4020-BE13-B6A7D959E8D8}">
      <dgm:prSet phldrT="[Texto]"/>
      <dgm:spPr/>
      <dgm:t>
        <a:bodyPr/>
        <a:lstStyle/>
        <a:p>
          <a:r>
            <a:rPr lang="pt-BR" dirty="0"/>
            <a:t>Máximos e Mínimos</a:t>
          </a:r>
        </a:p>
      </dgm:t>
    </dgm:pt>
    <dgm:pt modelId="{F7056AC1-4742-4017-BF16-3068E1E39953}" type="parTrans" cxnId="{43695642-8D23-4893-9FFD-0F35F17A8526}">
      <dgm:prSet/>
      <dgm:spPr/>
      <dgm:t>
        <a:bodyPr/>
        <a:lstStyle/>
        <a:p>
          <a:endParaRPr lang="pt-BR"/>
        </a:p>
      </dgm:t>
    </dgm:pt>
    <dgm:pt modelId="{ABD98F41-3402-464B-A524-27325F8C3C43}" type="sibTrans" cxnId="{43695642-8D23-4893-9FFD-0F35F17A8526}">
      <dgm:prSet/>
      <dgm:spPr/>
      <dgm:t>
        <a:bodyPr/>
        <a:lstStyle/>
        <a:p>
          <a:endParaRPr lang="pt-BR"/>
        </a:p>
      </dgm:t>
    </dgm:pt>
    <dgm:pt modelId="{86CB7490-42DC-478E-9C06-EEC502907436}" type="pres">
      <dgm:prSet presAssocID="{E90C8285-5020-4219-BB7A-BBB8CC0A27C3}" presName="Name0" presStyleCnt="0">
        <dgm:presLayoutVars>
          <dgm:dir/>
          <dgm:animLvl val="lvl"/>
          <dgm:resizeHandles val="exact"/>
        </dgm:presLayoutVars>
      </dgm:prSet>
      <dgm:spPr/>
    </dgm:pt>
    <dgm:pt modelId="{C2B90FC7-CA78-4F11-ADDB-FDCE708B9AF4}" type="pres">
      <dgm:prSet presAssocID="{8D8C8612-C35E-4178-9D0F-F3CF5B381BE1}" presName="composite" presStyleCnt="0"/>
      <dgm:spPr/>
    </dgm:pt>
    <dgm:pt modelId="{5473F8FB-E537-43E3-96FC-09B48B13988A}" type="pres">
      <dgm:prSet presAssocID="{8D8C8612-C35E-4178-9D0F-F3CF5B381BE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0E9DAB3-847A-4B53-838F-1F2A060B8D1A}" type="pres">
      <dgm:prSet presAssocID="{8D8C8612-C35E-4178-9D0F-F3CF5B381BE1}" presName="desTx" presStyleLbl="alignAccFollowNode1" presStyleIdx="0" presStyleCnt="2">
        <dgm:presLayoutVars>
          <dgm:bulletEnabled val="1"/>
        </dgm:presLayoutVars>
      </dgm:prSet>
      <dgm:spPr/>
    </dgm:pt>
    <dgm:pt modelId="{81C1A47D-4CDB-4186-9333-DDFA5E64CD6D}" type="pres">
      <dgm:prSet presAssocID="{1239B18F-02C1-4FBA-B731-5A6A2127C5E7}" presName="space" presStyleCnt="0"/>
      <dgm:spPr/>
    </dgm:pt>
    <dgm:pt modelId="{7F46DAA2-9A48-40F6-9A87-BA3C4FBFD35A}" type="pres">
      <dgm:prSet presAssocID="{F0B43F07-19BC-4324-BD44-B70BBE99AA7E}" presName="composite" presStyleCnt="0"/>
      <dgm:spPr/>
    </dgm:pt>
    <dgm:pt modelId="{42BA9746-CFAE-4684-B11B-6962EEFB7E6D}" type="pres">
      <dgm:prSet presAssocID="{F0B43F07-19BC-4324-BD44-B70BBE99AA7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5C715BB-A7D6-422C-8C08-E5FF2232AE56}" type="pres">
      <dgm:prSet presAssocID="{F0B43F07-19BC-4324-BD44-B70BBE99AA7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E725A06-9C8C-4103-9CF0-2650001131CD}" srcId="{8D8C8612-C35E-4178-9D0F-F3CF5B381BE1}" destId="{F7298CD2-7AC2-4387-BF5A-F4A42E57962D}" srcOrd="0" destOrd="0" parTransId="{1F4CCA12-B3DB-473F-8FD2-E17B81AB0808}" sibTransId="{D286EC6D-AA5D-4499-A8D1-589094288D1E}"/>
    <dgm:cxn modelId="{528BFA07-6C46-4A03-B94C-6F132CFC878C}" type="presOf" srcId="{F0B43F07-19BC-4324-BD44-B70BBE99AA7E}" destId="{42BA9746-CFAE-4684-B11B-6962EEFB7E6D}" srcOrd="0" destOrd="0" presId="urn:microsoft.com/office/officeart/2005/8/layout/hList1"/>
    <dgm:cxn modelId="{D73CE90F-66E8-42F0-9200-3B6A51EC6159}" type="presOf" srcId="{9162848B-026C-4CE1-946A-4BCB29513C6E}" destId="{B5C715BB-A7D6-422C-8C08-E5FF2232AE56}" srcOrd="0" destOrd="1" presId="urn:microsoft.com/office/officeart/2005/8/layout/hList1"/>
    <dgm:cxn modelId="{77301720-9DE8-4C99-9E14-9F26CEFEFDF1}" srcId="{8D8C8612-C35E-4178-9D0F-F3CF5B381BE1}" destId="{45AAEFAD-3273-4116-BF50-0858656BDE18}" srcOrd="1" destOrd="0" parTransId="{F7B917AC-6A44-45C4-AA17-7AA6CE3EA65B}" sibTransId="{0980D88F-9712-4BF8-BC50-CF8123B6DADD}"/>
    <dgm:cxn modelId="{C4B08F29-1529-481D-8F69-3B6A55412F06}" type="presOf" srcId="{8D8C8612-C35E-4178-9D0F-F3CF5B381BE1}" destId="{5473F8FB-E537-43E3-96FC-09B48B13988A}" srcOrd="0" destOrd="0" presId="urn:microsoft.com/office/officeart/2005/8/layout/hList1"/>
    <dgm:cxn modelId="{1A998338-26F2-4EF2-9CC9-E3C0769D9602}" srcId="{E90C8285-5020-4219-BB7A-BBB8CC0A27C3}" destId="{8D8C8612-C35E-4178-9D0F-F3CF5B381BE1}" srcOrd="0" destOrd="0" parTransId="{81BB9880-E188-4575-BE6A-AC8D37C4BAAC}" sibTransId="{1239B18F-02C1-4FBA-B731-5A6A2127C5E7}"/>
    <dgm:cxn modelId="{43695642-8D23-4893-9FFD-0F35F17A8526}" srcId="{F0B43F07-19BC-4324-BD44-B70BBE99AA7E}" destId="{B7670D72-8C29-4020-BE13-B6A7D959E8D8}" srcOrd="2" destOrd="0" parTransId="{F7056AC1-4742-4017-BF16-3068E1E39953}" sibTransId="{ABD98F41-3402-464B-A524-27325F8C3C43}"/>
    <dgm:cxn modelId="{1E87184F-D11B-43B0-BE9E-E0CEAB503E78}" srcId="{E90C8285-5020-4219-BB7A-BBB8CC0A27C3}" destId="{F0B43F07-19BC-4324-BD44-B70BBE99AA7E}" srcOrd="1" destOrd="0" parTransId="{30B3F30D-2AC5-4203-B962-9888E29F0299}" sibTransId="{FBF4A9F2-83A7-49E3-AEF0-07FAB2A25E04}"/>
    <dgm:cxn modelId="{C126237C-7772-46C6-AF05-49F1C8BD99FB}" type="presOf" srcId="{E90C8285-5020-4219-BB7A-BBB8CC0A27C3}" destId="{86CB7490-42DC-478E-9C06-EEC502907436}" srcOrd="0" destOrd="0" presId="urn:microsoft.com/office/officeart/2005/8/layout/hList1"/>
    <dgm:cxn modelId="{1685DC90-AD65-4D1E-9197-254C83CCFEE6}" srcId="{F0B43F07-19BC-4324-BD44-B70BBE99AA7E}" destId="{D9D21B87-B2CD-4D79-B7B4-1839D306E525}" srcOrd="0" destOrd="0" parTransId="{643FE4BC-B844-43DC-89F8-3256F7167825}" sibTransId="{B6CF771C-AB76-4EDA-92F2-9BF3984CC19D}"/>
    <dgm:cxn modelId="{61637C91-C269-46BC-89F5-0907C3A29588}" srcId="{F0B43F07-19BC-4324-BD44-B70BBE99AA7E}" destId="{9162848B-026C-4CE1-946A-4BCB29513C6E}" srcOrd="1" destOrd="0" parTransId="{28D99109-E037-47E4-BE01-F91D475820B6}" sibTransId="{108797EC-2845-45C9-8056-790B9D30FF94}"/>
    <dgm:cxn modelId="{3CC7FE9B-6DDA-43A2-9E4F-104D611A6FC7}" type="presOf" srcId="{38CC2170-8A87-4C2C-AF11-7CE46613F2E6}" destId="{30E9DAB3-847A-4B53-838F-1F2A060B8D1A}" srcOrd="0" destOrd="2" presId="urn:microsoft.com/office/officeart/2005/8/layout/hList1"/>
    <dgm:cxn modelId="{C9B7FBAF-45A7-4021-A453-5E8D62B6E2A1}" type="presOf" srcId="{F7298CD2-7AC2-4387-BF5A-F4A42E57962D}" destId="{30E9DAB3-847A-4B53-838F-1F2A060B8D1A}" srcOrd="0" destOrd="0" presId="urn:microsoft.com/office/officeart/2005/8/layout/hList1"/>
    <dgm:cxn modelId="{A8A6B9CC-E70D-4BCD-89CC-B46CDFBF9F29}" srcId="{8D8C8612-C35E-4178-9D0F-F3CF5B381BE1}" destId="{38CC2170-8A87-4C2C-AF11-7CE46613F2E6}" srcOrd="2" destOrd="0" parTransId="{4CB2B4F8-3AB4-4763-8772-3EC95B777801}" sibTransId="{4F17E77C-FDAD-4C0C-A1F7-A00E13955D8A}"/>
    <dgm:cxn modelId="{CF8C1FD9-739A-4BF2-9643-BF4C1D44509F}" type="presOf" srcId="{45AAEFAD-3273-4116-BF50-0858656BDE18}" destId="{30E9DAB3-847A-4B53-838F-1F2A060B8D1A}" srcOrd="0" destOrd="1" presId="urn:microsoft.com/office/officeart/2005/8/layout/hList1"/>
    <dgm:cxn modelId="{AC0E00DE-1B07-455A-A9C6-81E62585081A}" type="presOf" srcId="{D9D21B87-B2CD-4D79-B7B4-1839D306E525}" destId="{B5C715BB-A7D6-422C-8C08-E5FF2232AE56}" srcOrd="0" destOrd="0" presId="urn:microsoft.com/office/officeart/2005/8/layout/hList1"/>
    <dgm:cxn modelId="{355E59EF-9789-4926-A6CF-C850A53025B7}" type="presOf" srcId="{B7670D72-8C29-4020-BE13-B6A7D959E8D8}" destId="{B5C715BB-A7D6-422C-8C08-E5FF2232AE56}" srcOrd="0" destOrd="2" presId="urn:microsoft.com/office/officeart/2005/8/layout/hList1"/>
    <dgm:cxn modelId="{9AC5A773-680F-4348-A88C-1620E6EB4941}" type="presParOf" srcId="{86CB7490-42DC-478E-9C06-EEC502907436}" destId="{C2B90FC7-CA78-4F11-ADDB-FDCE708B9AF4}" srcOrd="0" destOrd="0" presId="urn:microsoft.com/office/officeart/2005/8/layout/hList1"/>
    <dgm:cxn modelId="{E5B50D5A-5131-4C60-A7AA-D1B04A048282}" type="presParOf" srcId="{C2B90FC7-CA78-4F11-ADDB-FDCE708B9AF4}" destId="{5473F8FB-E537-43E3-96FC-09B48B13988A}" srcOrd="0" destOrd="0" presId="urn:microsoft.com/office/officeart/2005/8/layout/hList1"/>
    <dgm:cxn modelId="{9FCB8F41-4635-4CF6-B0AE-DAE52E4ABA78}" type="presParOf" srcId="{C2B90FC7-CA78-4F11-ADDB-FDCE708B9AF4}" destId="{30E9DAB3-847A-4B53-838F-1F2A060B8D1A}" srcOrd="1" destOrd="0" presId="urn:microsoft.com/office/officeart/2005/8/layout/hList1"/>
    <dgm:cxn modelId="{6108D97C-C84E-4170-A740-2C7EF3AFF503}" type="presParOf" srcId="{86CB7490-42DC-478E-9C06-EEC502907436}" destId="{81C1A47D-4CDB-4186-9333-DDFA5E64CD6D}" srcOrd="1" destOrd="0" presId="urn:microsoft.com/office/officeart/2005/8/layout/hList1"/>
    <dgm:cxn modelId="{7962D732-432D-4B4C-945C-B94043E89C65}" type="presParOf" srcId="{86CB7490-42DC-478E-9C06-EEC502907436}" destId="{7F46DAA2-9A48-40F6-9A87-BA3C4FBFD35A}" srcOrd="2" destOrd="0" presId="urn:microsoft.com/office/officeart/2005/8/layout/hList1"/>
    <dgm:cxn modelId="{DC088100-F842-4EA3-B6CA-A39B2D21889C}" type="presParOf" srcId="{7F46DAA2-9A48-40F6-9A87-BA3C4FBFD35A}" destId="{42BA9746-CFAE-4684-B11B-6962EEFB7E6D}" srcOrd="0" destOrd="0" presId="urn:microsoft.com/office/officeart/2005/8/layout/hList1"/>
    <dgm:cxn modelId="{38A567BC-A906-4B16-A5F6-6F778B10A97D}" type="presParOf" srcId="{7F46DAA2-9A48-40F6-9A87-BA3C4FBFD35A}" destId="{B5C715BB-A7D6-422C-8C08-E5FF2232AE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51531D-93D0-4A9E-881F-C68D54F1B0EC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2A6C1BE-0B4E-4306-A075-35F1D95C4CF1}">
      <dgm:prSet phldrT="[Texto]"/>
      <dgm:spPr/>
      <dgm:t>
        <a:bodyPr/>
        <a:lstStyle/>
        <a:p>
          <a:r>
            <a:rPr lang="pt-BR" dirty="0" err="1"/>
            <a:t>Boxplot</a:t>
          </a:r>
          <a:endParaRPr lang="pt-BR" dirty="0"/>
        </a:p>
      </dgm:t>
    </dgm:pt>
    <dgm:pt modelId="{6D9B45DA-E20D-4227-A388-8933E2B2969C}" type="parTrans" cxnId="{503E53E1-7B5E-45F8-AB59-6026FDB1D08A}">
      <dgm:prSet/>
      <dgm:spPr/>
      <dgm:t>
        <a:bodyPr/>
        <a:lstStyle/>
        <a:p>
          <a:endParaRPr lang="pt-BR"/>
        </a:p>
      </dgm:t>
    </dgm:pt>
    <dgm:pt modelId="{B7682D63-D03D-4608-AC70-474A584D3C28}" type="sibTrans" cxnId="{503E53E1-7B5E-45F8-AB59-6026FDB1D08A}">
      <dgm:prSet/>
      <dgm:spPr/>
      <dgm:t>
        <a:bodyPr/>
        <a:lstStyle/>
        <a:p>
          <a:endParaRPr lang="pt-BR"/>
        </a:p>
      </dgm:t>
    </dgm:pt>
    <dgm:pt modelId="{CC1C69B5-034F-4248-8E5C-03FA96E83D2B}">
      <dgm:prSet phldrT="[Texto]"/>
      <dgm:spPr/>
      <dgm:t>
        <a:bodyPr/>
        <a:lstStyle/>
        <a:p>
          <a:r>
            <a:rPr lang="pt-BR" dirty="0"/>
            <a:t>Histograma</a:t>
          </a:r>
        </a:p>
      </dgm:t>
    </dgm:pt>
    <dgm:pt modelId="{62034589-9D63-4025-AD8E-A143CAA54712}" type="parTrans" cxnId="{B28D140B-4C43-40FA-B7AF-6CFB91EA88D1}">
      <dgm:prSet/>
      <dgm:spPr/>
      <dgm:t>
        <a:bodyPr/>
        <a:lstStyle/>
        <a:p>
          <a:endParaRPr lang="pt-BR"/>
        </a:p>
      </dgm:t>
    </dgm:pt>
    <dgm:pt modelId="{C9DFE0F9-1277-499E-AAA2-6683A723D876}" type="sibTrans" cxnId="{B28D140B-4C43-40FA-B7AF-6CFB91EA88D1}">
      <dgm:prSet/>
      <dgm:spPr/>
      <dgm:t>
        <a:bodyPr/>
        <a:lstStyle/>
        <a:p>
          <a:endParaRPr lang="pt-BR"/>
        </a:p>
      </dgm:t>
    </dgm:pt>
    <dgm:pt modelId="{ED739E90-E456-4DE3-A40D-18283F0483AA}">
      <dgm:prSet phldrT="[Texto]"/>
      <dgm:spPr/>
      <dgm:t>
        <a:bodyPr/>
        <a:lstStyle/>
        <a:p>
          <a:r>
            <a:rPr lang="pt-BR" dirty="0"/>
            <a:t>Gráfico de densidade</a:t>
          </a:r>
        </a:p>
      </dgm:t>
    </dgm:pt>
    <dgm:pt modelId="{1364F9BD-FEAA-4E71-B6B1-B2A35ABF5AA8}" type="parTrans" cxnId="{397367C5-74E0-4C0C-8406-63F1895FCABB}">
      <dgm:prSet/>
      <dgm:spPr/>
      <dgm:t>
        <a:bodyPr/>
        <a:lstStyle/>
        <a:p>
          <a:endParaRPr lang="pt-BR"/>
        </a:p>
      </dgm:t>
    </dgm:pt>
    <dgm:pt modelId="{48EC894A-900A-4E19-8176-D392F5677601}" type="sibTrans" cxnId="{397367C5-74E0-4C0C-8406-63F1895FCABB}">
      <dgm:prSet/>
      <dgm:spPr/>
      <dgm:t>
        <a:bodyPr/>
        <a:lstStyle/>
        <a:p>
          <a:endParaRPr lang="pt-BR"/>
        </a:p>
      </dgm:t>
    </dgm:pt>
    <dgm:pt modelId="{0E13034E-515B-466D-8D89-05E986DA03D7}" type="pres">
      <dgm:prSet presAssocID="{E751531D-93D0-4A9E-881F-C68D54F1B0EC}" presName="Name0" presStyleCnt="0">
        <dgm:presLayoutVars>
          <dgm:dir/>
          <dgm:resizeHandles val="exact"/>
        </dgm:presLayoutVars>
      </dgm:prSet>
      <dgm:spPr/>
    </dgm:pt>
    <dgm:pt modelId="{B52BF562-4467-4A9E-A863-E70CDD3D5501}" type="pres">
      <dgm:prSet presAssocID="{F2A6C1BE-0B4E-4306-A075-35F1D95C4CF1}" presName="composite" presStyleCnt="0"/>
      <dgm:spPr/>
    </dgm:pt>
    <dgm:pt modelId="{C1EEF768-B716-4A6A-9F55-A309ED538FEA}" type="pres">
      <dgm:prSet presAssocID="{F2A6C1BE-0B4E-4306-A075-35F1D95C4CF1}" presName="rect1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5BFFFB06-42D6-400C-AC7B-D7F5AE4F75A7}" type="pres">
      <dgm:prSet presAssocID="{F2A6C1BE-0B4E-4306-A075-35F1D95C4CF1}" presName="wedgeRectCallout1" presStyleLbl="node1" presStyleIdx="0" presStyleCnt="3">
        <dgm:presLayoutVars>
          <dgm:bulletEnabled val="1"/>
        </dgm:presLayoutVars>
      </dgm:prSet>
      <dgm:spPr/>
    </dgm:pt>
    <dgm:pt modelId="{E34FED44-2A2B-4AAB-ADEE-C01CCB094EC8}" type="pres">
      <dgm:prSet presAssocID="{B7682D63-D03D-4608-AC70-474A584D3C28}" presName="sibTrans" presStyleCnt="0"/>
      <dgm:spPr/>
    </dgm:pt>
    <dgm:pt modelId="{D5FB89C3-545E-4F52-B2AF-8445230B1858}" type="pres">
      <dgm:prSet presAssocID="{CC1C69B5-034F-4248-8E5C-03FA96E83D2B}" presName="composite" presStyleCnt="0"/>
      <dgm:spPr/>
    </dgm:pt>
    <dgm:pt modelId="{31D7DC6C-E262-4563-987D-2DBE1A008184}" type="pres">
      <dgm:prSet presAssocID="{CC1C69B5-034F-4248-8E5C-03FA96E83D2B}" presName="rect1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D94AA508-9E1E-4C31-8A80-701E50D7F241}" type="pres">
      <dgm:prSet presAssocID="{CC1C69B5-034F-4248-8E5C-03FA96E83D2B}" presName="wedgeRectCallout1" presStyleLbl="node1" presStyleIdx="1" presStyleCnt="3">
        <dgm:presLayoutVars>
          <dgm:bulletEnabled val="1"/>
        </dgm:presLayoutVars>
      </dgm:prSet>
      <dgm:spPr/>
    </dgm:pt>
    <dgm:pt modelId="{9B1C03F9-C622-4935-A159-ED2800BD5D6C}" type="pres">
      <dgm:prSet presAssocID="{C9DFE0F9-1277-499E-AAA2-6683A723D876}" presName="sibTrans" presStyleCnt="0"/>
      <dgm:spPr/>
    </dgm:pt>
    <dgm:pt modelId="{25107790-E11C-4386-BC8B-19FD7DE76BBC}" type="pres">
      <dgm:prSet presAssocID="{ED739E90-E456-4DE3-A40D-18283F0483AA}" presName="composite" presStyleCnt="0"/>
      <dgm:spPr/>
    </dgm:pt>
    <dgm:pt modelId="{EE489DD0-1DA3-47F3-8B54-66BE6268D582}" type="pres">
      <dgm:prSet presAssocID="{ED739E90-E456-4DE3-A40D-18283F0483AA}" presName="rect1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0B1A5731-0F02-4B79-98CF-62488C18A7E5}" type="pres">
      <dgm:prSet presAssocID="{ED739E90-E456-4DE3-A40D-18283F0483AA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E0CE7D05-00DD-498B-AF33-E99B8053558C}" type="presOf" srcId="{CC1C69B5-034F-4248-8E5C-03FA96E83D2B}" destId="{D94AA508-9E1E-4C31-8A80-701E50D7F241}" srcOrd="0" destOrd="0" presId="urn:microsoft.com/office/officeart/2008/layout/BendingPictureCaptionList"/>
    <dgm:cxn modelId="{B28D140B-4C43-40FA-B7AF-6CFB91EA88D1}" srcId="{E751531D-93D0-4A9E-881F-C68D54F1B0EC}" destId="{CC1C69B5-034F-4248-8E5C-03FA96E83D2B}" srcOrd="1" destOrd="0" parTransId="{62034589-9D63-4025-AD8E-A143CAA54712}" sibTransId="{C9DFE0F9-1277-499E-AAA2-6683A723D876}"/>
    <dgm:cxn modelId="{21E3901D-F70A-4D1F-AB71-AA3C02726AEE}" type="presOf" srcId="{F2A6C1BE-0B4E-4306-A075-35F1D95C4CF1}" destId="{5BFFFB06-42D6-400C-AC7B-D7F5AE4F75A7}" srcOrd="0" destOrd="0" presId="urn:microsoft.com/office/officeart/2008/layout/BendingPictureCaptionList"/>
    <dgm:cxn modelId="{7BA2425D-0D23-4385-BA08-D18F96197686}" type="presOf" srcId="{E751531D-93D0-4A9E-881F-C68D54F1B0EC}" destId="{0E13034E-515B-466D-8D89-05E986DA03D7}" srcOrd="0" destOrd="0" presId="urn:microsoft.com/office/officeart/2008/layout/BendingPictureCaptionList"/>
    <dgm:cxn modelId="{255E0795-32AB-48C8-B0A1-B8C238600B9F}" type="presOf" srcId="{ED739E90-E456-4DE3-A40D-18283F0483AA}" destId="{0B1A5731-0F02-4B79-98CF-62488C18A7E5}" srcOrd="0" destOrd="0" presId="urn:microsoft.com/office/officeart/2008/layout/BendingPictureCaptionList"/>
    <dgm:cxn modelId="{397367C5-74E0-4C0C-8406-63F1895FCABB}" srcId="{E751531D-93D0-4A9E-881F-C68D54F1B0EC}" destId="{ED739E90-E456-4DE3-A40D-18283F0483AA}" srcOrd="2" destOrd="0" parTransId="{1364F9BD-FEAA-4E71-B6B1-B2A35ABF5AA8}" sibTransId="{48EC894A-900A-4E19-8176-D392F5677601}"/>
    <dgm:cxn modelId="{503E53E1-7B5E-45F8-AB59-6026FDB1D08A}" srcId="{E751531D-93D0-4A9E-881F-C68D54F1B0EC}" destId="{F2A6C1BE-0B4E-4306-A075-35F1D95C4CF1}" srcOrd="0" destOrd="0" parTransId="{6D9B45DA-E20D-4227-A388-8933E2B2969C}" sibTransId="{B7682D63-D03D-4608-AC70-474A584D3C28}"/>
    <dgm:cxn modelId="{F08D7465-8F4D-48BF-A145-97E642ADB315}" type="presParOf" srcId="{0E13034E-515B-466D-8D89-05E986DA03D7}" destId="{B52BF562-4467-4A9E-A863-E70CDD3D5501}" srcOrd="0" destOrd="0" presId="urn:microsoft.com/office/officeart/2008/layout/BendingPictureCaptionList"/>
    <dgm:cxn modelId="{A13950DD-9315-4FED-8CBE-0FE8A06AE0ED}" type="presParOf" srcId="{B52BF562-4467-4A9E-A863-E70CDD3D5501}" destId="{C1EEF768-B716-4A6A-9F55-A309ED538FEA}" srcOrd="0" destOrd="0" presId="urn:microsoft.com/office/officeart/2008/layout/BendingPictureCaptionList"/>
    <dgm:cxn modelId="{3808F5C9-91AB-4069-B8EF-8947D5B20E13}" type="presParOf" srcId="{B52BF562-4467-4A9E-A863-E70CDD3D5501}" destId="{5BFFFB06-42D6-400C-AC7B-D7F5AE4F75A7}" srcOrd="1" destOrd="0" presId="urn:microsoft.com/office/officeart/2008/layout/BendingPictureCaptionList"/>
    <dgm:cxn modelId="{62E37891-A499-42B5-BA2E-BD08E48D514E}" type="presParOf" srcId="{0E13034E-515B-466D-8D89-05E986DA03D7}" destId="{E34FED44-2A2B-4AAB-ADEE-C01CCB094EC8}" srcOrd="1" destOrd="0" presId="urn:microsoft.com/office/officeart/2008/layout/BendingPictureCaptionList"/>
    <dgm:cxn modelId="{AB36C5BD-365A-485E-9A7D-240094293946}" type="presParOf" srcId="{0E13034E-515B-466D-8D89-05E986DA03D7}" destId="{D5FB89C3-545E-4F52-B2AF-8445230B1858}" srcOrd="2" destOrd="0" presId="urn:microsoft.com/office/officeart/2008/layout/BendingPictureCaptionList"/>
    <dgm:cxn modelId="{D1F935EC-0A04-4A08-8C6A-1B49815295EE}" type="presParOf" srcId="{D5FB89C3-545E-4F52-B2AF-8445230B1858}" destId="{31D7DC6C-E262-4563-987D-2DBE1A008184}" srcOrd="0" destOrd="0" presId="urn:microsoft.com/office/officeart/2008/layout/BendingPictureCaptionList"/>
    <dgm:cxn modelId="{7AA426BC-FF8A-4C38-8901-E473E535D9B1}" type="presParOf" srcId="{D5FB89C3-545E-4F52-B2AF-8445230B1858}" destId="{D94AA508-9E1E-4C31-8A80-701E50D7F241}" srcOrd="1" destOrd="0" presId="urn:microsoft.com/office/officeart/2008/layout/BendingPictureCaptionList"/>
    <dgm:cxn modelId="{A6CE7177-78B5-441B-9ADE-3D1D7753020C}" type="presParOf" srcId="{0E13034E-515B-466D-8D89-05E986DA03D7}" destId="{9B1C03F9-C622-4935-A159-ED2800BD5D6C}" srcOrd="3" destOrd="0" presId="urn:microsoft.com/office/officeart/2008/layout/BendingPictureCaptionList"/>
    <dgm:cxn modelId="{78FFF49E-71C4-4D8D-B98E-F56728284A19}" type="presParOf" srcId="{0E13034E-515B-466D-8D89-05E986DA03D7}" destId="{25107790-E11C-4386-BC8B-19FD7DE76BBC}" srcOrd="4" destOrd="0" presId="urn:microsoft.com/office/officeart/2008/layout/BendingPictureCaptionList"/>
    <dgm:cxn modelId="{EB2F93BB-9B88-4D48-AE1B-D41830FEAEA5}" type="presParOf" srcId="{25107790-E11C-4386-BC8B-19FD7DE76BBC}" destId="{EE489DD0-1DA3-47F3-8B54-66BE6268D582}" srcOrd="0" destOrd="0" presId="urn:microsoft.com/office/officeart/2008/layout/BendingPictureCaptionList"/>
    <dgm:cxn modelId="{D848FBAE-3766-4631-AF6C-A1D536DBB112}" type="presParOf" srcId="{25107790-E11C-4386-BC8B-19FD7DE76BBC}" destId="{0B1A5731-0F02-4B79-98CF-62488C18A7E5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7367FF-0D58-4BE6-B8DB-93DCC56B438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54244A9-049E-43AF-A2EF-1CE68C9DD295}">
      <dgm:prSet phldrT="[Texto]"/>
      <dgm:spPr/>
      <dgm:t>
        <a:bodyPr/>
        <a:lstStyle/>
        <a:p>
          <a:r>
            <a:rPr lang="pt-BR" dirty="0"/>
            <a:t>Moda</a:t>
          </a:r>
        </a:p>
      </dgm:t>
    </dgm:pt>
    <dgm:pt modelId="{A5C28463-0BE3-40C9-99B4-55AE2A665579}" type="parTrans" cxnId="{0D8F26D5-5291-4A0B-BCB2-772320EB69A0}">
      <dgm:prSet/>
      <dgm:spPr/>
      <dgm:t>
        <a:bodyPr/>
        <a:lstStyle/>
        <a:p>
          <a:endParaRPr lang="pt-BR"/>
        </a:p>
      </dgm:t>
    </dgm:pt>
    <dgm:pt modelId="{97FE4D71-DE76-403C-982F-036EA93F86AB}" type="sibTrans" cxnId="{0D8F26D5-5291-4A0B-BCB2-772320EB69A0}">
      <dgm:prSet/>
      <dgm:spPr/>
      <dgm:t>
        <a:bodyPr/>
        <a:lstStyle/>
        <a:p>
          <a:endParaRPr lang="pt-BR"/>
        </a:p>
      </dgm:t>
    </dgm:pt>
    <dgm:pt modelId="{1E85B3E4-11C0-4CFF-96C1-DB918DD6ADD4}">
      <dgm:prSet phldrT="[Texto]"/>
      <dgm:spPr/>
      <dgm:t>
        <a:bodyPr/>
        <a:lstStyle/>
        <a:p>
          <a:r>
            <a:rPr lang="pt-BR" dirty="0"/>
            <a:t>Valor ou categoria que aparece com maior frequência</a:t>
          </a:r>
        </a:p>
      </dgm:t>
    </dgm:pt>
    <dgm:pt modelId="{AF7CDC55-F1F4-4886-AD0B-DDAC6B7CD6E7}" type="parTrans" cxnId="{8E1F23C1-16F1-4886-8493-40D7FE882B9C}">
      <dgm:prSet/>
      <dgm:spPr/>
      <dgm:t>
        <a:bodyPr/>
        <a:lstStyle/>
        <a:p>
          <a:endParaRPr lang="pt-BR"/>
        </a:p>
      </dgm:t>
    </dgm:pt>
    <dgm:pt modelId="{D5ACB16F-49B5-4A42-8B4D-7AFCE62CC6EF}" type="sibTrans" cxnId="{8E1F23C1-16F1-4886-8493-40D7FE882B9C}">
      <dgm:prSet/>
      <dgm:spPr/>
      <dgm:t>
        <a:bodyPr/>
        <a:lstStyle/>
        <a:p>
          <a:endParaRPr lang="pt-BR"/>
        </a:p>
      </dgm:t>
    </dgm:pt>
    <dgm:pt modelId="{50F3BFA9-8113-4800-9E47-C2391A9CFCBD}">
      <dgm:prSet phldrT="[Texto]"/>
      <dgm:spPr/>
      <dgm:t>
        <a:bodyPr/>
        <a:lstStyle/>
        <a:p>
          <a:r>
            <a:rPr lang="pt-BR" dirty="0"/>
            <a:t>Valor esperado</a:t>
          </a:r>
        </a:p>
      </dgm:t>
    </dgm:pt>
    <dgm:pt modelId="{526BEFB3-3F31-4D05-B7CB-C2853AA7E897}" type="parTrans" cxnId="{AA262C35-2A8E-4798-AA2D-A4ABFF349BD3}">
      <dgm:prSet/>
      <dgm:spPr/>
      <dgm:t>
        <a:bodyPr/>
        <a:lstStyle/>
        <a:p>
          <a:endParaRPr lang="pt-BR"/>
        </a:p>
      </dgm:t>
    </dgm:pt>
    <dgm:pt modelId="{4FD1F531-15EA-4E23-B66D-F87E5787E699}" type="sibTrans" cxnId="{AA262C35-2A8E-4798-AA2D-A4ABFF349BD3}">
      <dgm:prSet/>
      <dgm:spPr/>
      <dgm:t>
        <a:bodyPr/>
        <a:lstStyle/>
        <a:p>
          <a:endParaRPr lang="pt-BR"/>
        </a:p>
      </dgm:t>
    </dgm:pt>
    <dgm:pt modelId="{FAE25939-0F0B-492D-B030-13A95E7E24DD}">
      <dgm:prSet phldrT="[Texto]"/>
      <dgm:spPr/>
      <dgm:t>
        <a:bodyPr/>
        <a:lstStyle/>
        <a:p>
          <a:r>
            <a:rPr lang="pt-BR" dirty="0"/>
            <a:t>É uma espécie de média ponderada para dados categóricos</a:t>
          </a:r>
        </a:p>
      </dgm:t>
    </dgm:pt>
    <dgm:pt modelId="{4F161021-6371-4D9F-B5DB-796C9B8DB556}" type="parTrans" cxnId="{C6366E47-F8FD-4482-A799-5882FE33242F}">
      <dgm:prSet/>
      <dgm:spPr/>
      <dgm:t>
        <a:bodyPr/>
        <a:lstStyle/>
        <a:p>
          <a:endParaRPr lang="pt-BR"/>
        </a:p>
      </dgm:t>
    </dgm:pt>
    <dgm:pt modelId="{20CBAA93-2095-4F2D-A231-7C538816864A}" type="sibTrans" cxnId="{C6366E47-F8FD-4482-A799-5882FE33242F}">
      <dgm:prSet/>
      <dgm:spPr/>
      <dgm:t>
        <a:bodyPr/>
        <a:lstStyle/>
        <a:p>
          <a:endParaRPr lang="pt-BR"/>
        </a:p>
      </dgm:t>
    </dgm:pt>
    <dgm:pt modelId="{9DB00CDF-AF8E-4C82-BC6C-8D8F2813B9A4}" type="pres">
      <dgm:prSet presAssocID="{C77367FF-0D58-4BE6-B8DB-93DCC56B4381}" presName="Name0" presStyleCnt="0">
        <dgm:presLayoutVars>
          <dgm:dir/>
          <dgm:animLvl val="lvl"/>
          <dgm:resizeHandles val="exact"/>
        </dgm:presLayoutVars>
      </dgm:prSet>
      <dgm:spPr/>
    </dgm:pt>
    <dgm:pt modelId="{8C9857CF-4904-4E0F-9A82-91F974EA73A3}" type="pres">
      <dgm:prSet presAssocID="{A54244A9-049E-43AF-A2EF-1CE68C9DD295}" presName="composite" presStyleCnt="0"/>
      <dgm:spPr/>
    </dgm:pt>
    <dgm:pt modelId="{5D6C3A8C-8EA7-4BA6-9E3F-0BB4C86E88DD}" type="pres">
      <dgm:prSet presAssocID="{A54244A9-049E-43AF-A2EF-1CE68C9DD29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CCC72CF-2D13-4B37-8075-C47D9D85479E}" type="pres">
      <dgm:prSet presAssocID="{A54244A9-049E-43AF-A2EF-1CE68C9DD295}" presName="desTx" presStyleLbl="alignAccFollowNode1" presStyleIdx="0" presStyleCnt="2">
        <dgm:presLayoutVars>
          <dgm:bulletEnabled val="1"/>
        </dgm:presLayoutVars>
      </dgm:prSet>
      <dgm:spPr/>
    </dgm:pt>
    <dgm:pt modelId="{5E3E8AD0-E85B-47D1-8A41-BCF60CCBAA52}" type="pres">
      <dgm:prSet presAssocID="{97FE4D71-DE76-403C-982F-036EA93F86AB}" presName="space" presStyleCnt="0"/>
      <dgm:spPr/>
    </dgm:pt>
    <dgm:pt modelId="{9EC43F34-DA32-4771-B1BA-2EE7EDFA6C05}" type="pres">
      <dgm:prSet presAssocID="{50F3BFA9-8113-4800-9E47-C2391A9CFCBD}" presName="composite" presStyleCnt="0"/>
      <dgm:spPr/>
    </dgm:pt>
    <dgm:pt modelId="{880DC434-E1C3-41C6-A642-C820DC2EA54D}" type="pres">
      <dgm:prSet presAssocID="{50F3BFA9-8113-4800-9E47-C2391A9CFCB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3A6DB13-9B1C-4F0F-AE48-5923E045972F}" type="pres">
      <dgm:prSet presAssocID="{50F3BFA9-8113-4800-9E47-C2391A9CFCB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5723504-6960-4553-88DB-DF70DC1575F4}" type="presOf" srcId="{1E85B3E4-11C0-4CFF-96C1-DB918DD6ADD4}" destId="{ACCC72CF-2D13-4B37-8075-C47D9D85479E}" srcOrd="0" destOrd="0" presId="urn:microsoft.com/office/officeart/2005/8/layout/hList1"/>
    <dgm:cxn modelId="{8DC1B612-ED94-4701-AC20-7A126E155090}" type="presOf" srcId="{A54244A9-049E-43AF-A2EF-1CE68C9DD295}" destId="{5D6C3A8C-8EA7-4BA6-9E3F-0BB4C86E88DD}" srcOrd="0" destOrd="0" presId="urn:microsoft.com/office/officeart/2005/8/layout/hList1"/>
    <dgm:cxn modelId="{AA262C35-2A8E-4798-AA2D-A4ABFF349BD3}" srcId="{C77367FF-0D58-4BE6-B8DB-93DCC56B4381}" destId="{50F3BFA9-8113-4800-9E47-C2391A9CFCBD}" srcOrd="1" destOrd="0" parTransId="{526BEFB3-3F31-4D05-B7CB-C2853AA7E897}" sibTransId="{4FD1F531-15EA-4E23-B66D-F87E5787E699}"/>
    <dgm:cxn modelId="{C6366E47-F8FD-4482-A799-5882FE33242F}" srcId="{50F3BFA9-8113-4800-9E47-C2391A9CFCBD}" destId="{FAE25939-0F0B-492D-B030-13A95E7E24DD}" srcOrd="0" destOrd="0" parTransId="{4F161021-6371-4D9F-B5DB-796C9B8DB556}" sibTransId="{20CBAA93-2095-4F2D-A231-7C538816864A}"/>
    <dgm:cxn modelId="{3895DD4B-D24E-47DA-B7A5-4F41547689BD}" type="presOf" srcId="{50F3BFA9-8113-4800-9E47-C2391A9CFCBD}" destId="{880DC434-E1C3-41C6-A642-C820DC2EA54D}" srcOrd="0" destOrd="0" presId="urn:microsoft.com/office/officeart/2005/8/layout/hList1"/>
    <dgm:cxn modelId="{B745E275-802F-4AFD-87F4-115FBFFB7A13}" type="presOf" srcId="{FAE25939-0F0B-492D-B030-13A95E7E24DD}" destId="{A3A6DB13-9B1C-4F0F-AE48-5923E045972F}" srcOrd="0" destOrd="0" presId="urn:microsoft.com/office/officeart/2005/8/layout/hList1"/>
    <dgm:cxn modelId="{8E1F23C1-16F1-4886-8493-40D7FE882B9C}" srcId="{A54244A9-049E-43AF-A2EF-1CE68C9DD295}" destId="{1E85B3E4-11C0-4CFF-96C1-DB918DD6ADD4}" srcOrd="0" destOrd="0" parTransId="{AF7CDC55-F1F4-4886-AD0B-DDAC6B7CD6E7}" sibTransId="{D5ACB16F-49B5-4A42-8B4D-7AFCE62CC6EF}"/>
    <dgm:cxn modelId="{0D8F26D5-5291-4A0B-BCB2-772320EB69A0}" srcId="{C77367FF-0D58-4BE6-B8DB-93DCC56B4381}" destId="{A54244A9-049E-43AF-A2EF-1CE68C9DD295}" srcOrd="0" destOrd="0" parTransId="{A5C28463-0BE3-40C9-99B4-55AE2A665579}" sibTransId="{97FE4D71-DE76-403C-982F-036EA93F86AB}"/>
    <dgm:cxn modelId="{2EF900F9-24BE-418E-AADB-316EC952DC47}" type="presOf" srcId="{C77367FF-0D58-4BE6-B8DB-93DCC56B4381}" destId="{9DB00CDF-AF8E-4C82-BC6C-8D8F2813B9A4}" srcOrd="0" destOrd="0" presId="urn:microsoft.com/office/officeart/2005/8/layout/hList1"/>
    <dgm:cxn modelId="{4382C3AB-FFAC-4CC5-9B3A-46479B8AAC87}" type="presParOf" srcId="{9DB00CDF-AF8E-4C82-BC6C-8D8F2813B9A4}" destId="{8C9857CF-4904-4E0F-9A82-91F974EA73A3}" srcOrd="0" destOrd="0" presId="urn:microsoft.com/office/officeart/2005/8/layout/hList1"/>
    <dgm:cxn modelId="{14100602-4C40-40FD-AD56-D638176B16F1}" type="presParOf" srcId="{8C9857CF-4904-4E0F-9A82-91F974EA73A3}" destId="{5D6C3A8C-8EA7-4BA6-9E3F-0BB4C86E88DD}" srcOrd="0" destOrd="0" presId="urn:microsoft.com/office/officeart/2005/8/layout/hList1"/>
    <dgm:cxn modelId="{9D792D3F-FBA0-4D90-BDB0-EB1B3EBB6947}" type="presParOf" srcId="{8C9857CF-4904-4E0F-9A82-91F974EA73A3}" destId="{ACCC72CF-2D13-4B37-8075-C47D9D85479E}" srcOrd="1" destOrd="0" presId="urn:microsoft.com/office/officeart/2005/8/layout/hList1"/>
    <dgm:cxn modelId="{60FE37A9-E217-4A56-8C94-3DFD1A7C9116}" type="presParOf" srcId="{9DB00CDF-AF8E-4C82-BC6C-8D8F2813B9A4}" destId="{5E3E8AD0-E85B-47D1-8A41-BCF60CCBAA52}" srcOrd="1" destOrd="0" presId="urn:microsoft.com/office/officeart/2005/8/layout/hList1"/>
    <dgm:cxn modelId="{6A135532-45E5-4E43-A89B-503090FA8E21}" type="presParOf" srcId="{9DB00CDF-AF8E-4C82-BC6C-8D8F2813B9A4}" destId="{9EC43F34-DA32-4771-B1BA-2EE7EDFA6C05}" srcOrd="2" destOrd="0" presId="urn:microsoft.com/office/officeart/2005/8/layout/hList1"/>
    <dgm:cxn modelId="{15199031-935C-4170-9CAB-167EF1A2E112}" type="presParOf" srcId="{9EC43F34-DA32-4771-B1BA-2EE7EDFA6C05}" destId="{880DC434-E1C3-41C6-A642-C820DC2EA54D}" srcOrd="0" destOrd="0" presId="urn:microsoft.com/office/officeart/2005/8/layout/hList1"/>
    <dgm:cxn modelId="{148AEFAE-7731-41BB-B140-4667FACC1CC5}" type="presParOf" srcId="{9EC43F34-DA32-4771-B1BA-2EE7EDFA6C05}" destId="{A3A6DB13-9B1C-4F0F-AE48-5923E045972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51531D-93D0-4A9E-881F-C68D54F1B0EC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2A6C1BE-0B4E-4306-A075-35F1D95C4CF1}">
      <dgm:prSet phldrT="[Texto]"/>
      <dgm:spPr/>
      <dgm:t>
        <a:bodyPr/>
        <a:lstStyle/>
        <a:p>
          <a:r>
            <a:rPr lang="pt-BR" dirty="0"/>
            <a:t>Gráfico de barras</a:t>
          </a:r>
        </a:p>
      </dgm:t>
    </dgm:pt>
    <dgm:pt modelId="{6D9B45DA-E20D-4227-A388-8933E2B2969C}" type="parTrans" cxnId="{503E53E1-7B5E-45F8-AB59-6026FDB1D08A}">
      <dgm:prSet/>
      <dgm:spPr/>
      <dgm:t>
        <a:bodyPr/>
        <a:lstStyle/>
        <a:p>
          <a:endParaRPr lang="pt-BR"/>
        </a:p>
      </dgm:t>
    </dgm:pt>
    <dgm:pt modelId="{B7682D63-D03D-4608-AC70-474A584D3C28}" type="sibTrans" cxnId="{503E53E1-7B5E-45F8-AB59-6026FDB1D08A}">
      <dgm:prSet/>
      <dgm:spPr/>
      <dgm:t>
        <a:bodyPr/>
        <a:lstStyle/>
        <a:p>
          <a:endParaRPr lang="pt-BR"/>
        </a:p>
      </dgm:t>
    </dgm:pt>
    <dgm:pt modelId="{CC1C69B5-034F-4248-8E5C-03FA96E83D2B}">
      <dgm:prSet phldrT="[Texto]"/>
      <dgm:spPr/>
      <dgm:t>
        <a:bodyPr/>
        <a:lstStyle/>
        <a:p>
          <a:r>
            <a:rPr lang="pt-BR" dirty="0"/>
            <a:t>Gráficos de pizza</a:t>
          </a:r>
        </a:p>
      </dgm:t>
    </dgm:pt>
    <dgm:pt modelId="{62034589-9D63-4025-AD8E-A143CAA54712}" type="parTrans" cxnId="{B28D140B-4C43-40FA-B7AF-6CFB91EA88D1}">
      <dgm:prSet/>
      <dgm:spPr/>
      <dgm:t>
        <a:bodyPr/>
        <a:lstStyle/>
        <a:p>
          <a:endParaRPr lang="pt-BR"/>
        </a:p>
      </dgm:t>
    </dgm:pt>
    <dgm:pt modelId="{C9DFE0F9-1277-499E-AAA2-6683A723D876}" type="sibTrans" cxnId="{B28D140B-4C43-40FA-B7AF-6CFB91EA88D1}">
      <dgm:prSet/>
      <dgm:spPr/>
      <dgm:t>
        <a:bodyPr/>
        <a:lstStyle/>
        <a:p>
          <a:endParaRPr lang="pt-BR"/>
        </a:p>
      </dgm:t>
    </dgm:pt>
    <dgm:pt modelId="{0E13034E-515B-466D-8D89-05E986DA03D7}" type="pres">
      <dgm:prSet presAssocID="{E751531D-93D0-4A9E-881F-C68D54F1B0EC}" presName="Name0" presStyleCnt="0">
        <dgm:presLayoutVars>
          <dgm:dir/>
          <dgm:resizeHandles val="exact"/>
        </dgm:presLayoutVars>
      </dgm:prSet>
      <dgm:spPr/>
    </dgm:pt>
    <dgm:pt modelId="{B52BF562-4467-4A9E-A863-E70CDD3D5501}" type="pres">
      <dgm:prSet presAssocID="{F2A6C1BE-0B4E-4306-A075-35F1D95C4CF1}" presName="composite" presStyleCnt="0"/>
      <dgm:spPr/>
    </dgm:pt>
    <dgm:pt modelId="{C1EEF768-B716-4A6A-9F55-A309ED538FEA}" type="pres">
      <dgm:prSet presAssocID="{F2A6C1BE-0B4E-4306-A075-35F1D95C4CF1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5BFFFB06-42D6-400C-AC7B-D7F5AE4F75A7}" type="pres">
      <dgm:prSet presAssocID="{F2A6C1BE-0B4E-4306-A075-35F1D95C4CF1}" presName="wedgeRectCallout1" presStyleLbl="node1" presStyleIdx="0" presStyleCnt="2">
        <dgm:presLayoutVars>
          <dgm:bulletEnabled val="1"/>
        </dgm:presLayoutVars>
      </dgm:prSet>
      <dgm:spPr/>
    </dgm:pt>
    <dgm:pt modelId="{E34FED44-2A2B-4AAB-ADEE-C01CCB094EC8}" type="pres">
      <dgm:prSet presAssocID="{B7682D63-D03D-4608-AC70-474A584D3C28}" presName="sibTrans" presStyleCnt="0"/>
      <dgm:spPr/>
    </dgm:pt>
    <dgm:pt modelId="{D5FB89C3-545E-4F52-B2AF-8445230B1858}" type="pres">
      <dgm:prSet presAssocID="{CC1C69B5-034F-4248-8E5C-03FA96E83D2B}" presName="composite" presStyleCnt="0"/>
      <dgm:spPr/>
    </dgm:pt>
    <dgm:pt modelId="{31D7DC6C-E262-4563-987D-2DBE1A008184}" type="pres">
      <dgm:prSet presAssocID="{CC1C69B5-034F-4248-8E5C-03FA96E83D2B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94AA508-9E1E-4C31-8A80-701E50D7F241}" type="pres">
      <dgm:prSet presAssocID="{CC1C69B5-034F-4248-8E5C-03FA96E83D2B}" presName="wedgeRectCallout1" presStyleLbl="node1" presStyleIdx="1" presStyleCnt="2">
        <dgm:presLayoutVars>
          <dgm:bulletEnabled val="1"/>
        </dgm:presLayoutVars>
      </dgm:prSet>
      <dgm:spPr/>
    </dgm:pt>
  </dgm:ptLst>
  <dgm:cxnLst>
    <dgm:cxn modelId="{E0CE7D05-00DD-498B-AF33-E99B8053558C}" type="presOf" srcId="{CC1C69B5-034F-4248-8E5C-03FA96E83D2B}" destId="{D94AA508-9E1E-4C31-8A80-701E50D7F241}" srcOrd="0" destOrd="0" presId="urn:microsoft.com/office/officeart/2008/layout/BendingPictureCaptionList"/>
    <dgm:cxn modelId="{B28D140B-4C43-40FA-B7AF-6CFB91EA88D1}" srcId="{E751531D-93D0-4A9E-881F-C68D54F1B0EC}" destId="{CC1C69B5-034F-4248-8E5C-03FA96E83D2B}" srcOrd="1" destOrd="0" parTransId="{62034589-9D63-4025-AD8E-A143CAA54712}" sibTransId="{C9DFE0F9-1277-499E-AAA2-6683A723D876}"/>
    <dgm:cxn modelId="{21E3901D-F70A-4D1F-AB71-AA3C02726AEE}" type="presOf" srcId="{F2A6C1BE-0B4E-4306-A075-35F1D95C4CF1}" destId="{5BFFFB06-42D6-400C-AC7B-D7F5AE4F75A7}" srcOrd="0" destOrd="0" presId="urn:microsoft.com/office/officeart/2008/layout/BendingPictureCaptionList"/>
    <dgm:cxn modelId="{7BA2425D-0D23-4385-BA08-D18F96197686}" type="presOf" srcId="{E751531D-93D0-4A9E-881F-C68D54F1B0EC}" destId="{0E13034E-515B-466D-8D89-05E986DA03D7}" srcOrd="0" destOrd="0" presId="urn:microsoft.com/office/officeart/2008/layout/BendingPictureCaptionList"/>
    <dgm:cxn modelId="{503E53E1-7B5E-45F8-AB59-6026FDB1D08A}" srcId="{E751531D-93D0-4A9E-881F-C68D54F1B0EC}" destId="{F2A6C1BE-0B4E-4306-A075-35F1D95C4CF1}" srcOrd="0" destOrd="0" parTransId="{6D9B45DA-E20D-4227-A388-8933E2B2969C}" sibTransId="{B7682D63-D03D-4608-AC70-474A584D3C28}"/>
    <dgm:cxn modelId="{F08D7465-8F4D-48BF-A145-97E642ADB315}" type="presParOf" srcId="{0E13034E-515B-466D-8D89-05E986DA03D7}" destId="{B52BF562-4467-4A9E-A863-E70CDD3D5501}" srcOrd="0" destOrd="0" presId="urn:microsoft.com/office/officeart/2008/layout/BendingPictureCaptionList"/>
    <dgm:cxn modelId="{A13950DD-9315-4FED-8CBE-0FE8A06AE0ED}" type="presParOf" srcId="{B52BF562-4467-4A9E-A863-E70CDD3D5501}" destId="{C1EEF768-B716-4A6A-9F55-A309ED538FEA}" srcOrd="0" destOrd="0" presId="urn:microsoft.com/office/officeart/2008/layout/BendingPictureCaptionList"/>
    <dgm:cxn modelId="{3808F5C9-91AB-4069-B8EF-8947D5B20E13}" type="presParOf" srcId="{B52BF562-4467-4A9E-A863-E70CDD3D5501}" destId="{5BFFFB06-42D6-400C-AC7B-D7F5AE4F75A7}" srcOrd="1" destOrd="0" presId="urn:microsoft.com/office/officeart/2008/layout/BendingPictureCaptionList"/>
    <dgm:cxn modelId="{62E37891-A499-42B5-BA2E-BD08E48D514E}" type="presParOf" srcId="{0E13034E-515B-466D-8D89-05E986DA03D7}" destId="{E34FED44-2A2B-4AAB-ADEE-C01CCB094EC8}" srcOrd="1" destOrd="0" presId="urn:microsoft.com/office/officeart/2008/layout/BendingPictureCaptionList"/>
    <dgm:cxn modelId="{AB36C5BD-365A-485E-9A7D-240094293946}" type="presParOf" srcId="{0E13034E-515B-466D-8D89-05E986DA03D7}" destId="{D5FB89C3-545E-4F52-B2AF-8445230B1858}" srcOrd="2" destOrd="0" presId="urn:microsoft.com/office/officeart/2008/layout/BendingPictureCaptionList"/>
    <dgm:cxn modelId="{D1F935EC-0A04-4A08-8C6A-1B49815295EE}" type="presParOf" srcId="{D5FB89C3-545E-4F52-B2AF-8445230B1858}" destId="{31D7DC6C-E262-4563-987D-2DBE1A008184}" srcOrd="0" destOrd="0" presId="urn:microsoft.com/office/officeart/2008/layout/BendingPictureCaptionList"/>
    <dgm:cxn modelId="{7AA426BC-FF8A-4C38-8901-E473E535D9B1}" type="presParOf" srcId="{D5FB89C3-545E-4F52-B2AF-8445230B1858}" destId="{D94AA508-9E1E-4C31-8A80-701E50D7F2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E22EDF-5E12-479C-9D0F-FD722CAE92F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ED10C31-5401-41AB-9E79-69D3C64C3564}">
      <dgm:prSet phldrT="[Texto]"/>
      <dgm:spPr/>
      <dgm:t>
        <a:bodyPr/>
        <a:lstStyle/>
        <a:p>
          <a:r>
            <a:rPr lang="pt-BR" dirty="0"/>
            <a:t>Coeficiente de correlação</a:t>
          </a:r>
        </a:p>
      </dgm:t>
    </dgm:pt>
    <dgm:pt modelId="{3D794CC0-A405-4B0A-821B-0EEB055A1022}" type="parTrans" cxnId="{9DB2B155-C5CA-4525-BAB0-38F55DB2F954}">
      <dgm:prSet/>
      <dgm:spPr/>
      <dgm:t>
        <a:bodyPr/>
        <a:lstStyle/>
        <a:p>
          <a:endParaRPr lang="pt-BR"/>
        </a:p>
      </dgm:t>
    </dgm:pt>
    <dgm:pt modelId="{9DAEDC64-DAD9-4C2E-B504-9D4B0B3EA313}" type="sibTrans" cxnId="{9DB2B155-C5CA-4525-BAB0-38F55DB2F954}">
      <dgm:prSet/>
      <dgm:spPr/>
      <dgm:t>
        <a:bodyPr/>
        <a:lstStyle/>
        <a:p>
          <a:endParaRPr lang="pt-BR"/>
        </a:p>
      </dgm:t>
    </dgm:pt>
    <dgm:pt modelId="{11238387-D83E-459D-98E6-C36A1C372E0C}">
      <dgm:prSet phldrT="[Texto]"/>
      <dgm:spPr/>
      <dgm:t>
        <a:bodyPr/>
        <a:lstStyle/>
        <a:p>
          <a:r>
            <a:rPr lang="pt-BR" dirty="0"/>
            <a:t>Uma métrica que mede o nível em que as variáveis numéricas estão associadas umas às outras (varia de –1 a +1).</a:t>
          </a:r>
        </a:p>
      </dgm:t>
    </dgm:pt>
    <dgm:pt modelId="{FF05E7D2-5C2E-4747-A3B8-BF861B8F8EF4}" type="parTrans" cxnId="{6C3686F2-9A62-455F-865C-D65995B0ECC7}">
      <dgm:prSet/>
      <dgm:spPr/>
      <dgm:t>
        <a:bodyPr/>
        <a:lstStyle/>
        <a:p>
          <a:endParaRPr lang="pt-BR"/>
        </a:p>
      </dgm:t>
    </dgm:pt>
    <dgm:pt modelId="{DA782424-ECE3-40D4-A22B-C0EBD1B52001}" type="sibTrans" cxnId="{6C3686F2-9A62-455F-865C-D65995B0ECC7}">
      <dgm:prSet/>
      <dgm:spPr/>
      <dgm:t>
        <a:bodyPr/>
        <a:lstStyle/>
        <a:p>
          <a:endParaRPr lang="pt-BR"/>
        </a:p>
      </dgm:t>
    </dgm:pt>
    <dgm:pt modelId="{C71EAA03-BF6C-4698-ADE5-46B246E1E223}">
      <dgm:prSet phldrT="[Texto]"/>
      <dgm:spPr/>
      <dgm:t>
        <a:bodyPr/>
        <a:lstStyle/>
        <a:p>
          <a:r>
            <a:rPr lang="pt-BR" dirty="0"/>
            <a:t>Matriz de correlação</a:t>
          </a:r>
        </a:p>
      </dgm:t>
    </dgm:pt>
    <dgm:pt modelId="{6F0CC6DE-6DA4-4270-A71C-4D6EA92D21DB}" type="parTrans" cxnId="{75CE077E-14BA-4A3F-B9F6-A8AC4CA170E7}">
      <dgm:prSet/>
      <dgm:spPr/>
      <dgm:t>
        <a:bodyPr/>
        <a:lstStyle/>
        <a:p>
          <a:endParaRPr lang="pt-BR"/>
        </a:p>
      </dgm:t>
    </dgm:pt>
    <dgm:pt modelId="{338C4545-3213-4196-9B2E-8C634ED1DF9F}" type="sibTrans" cxnId="{75CE077E-14BA-4A3F-B9F6-A8AC4CA170E7}">
      <dgm:prSet/>
      <dgm:spPr/>
      <dgm:t>
        <a:bodyPr/>
        <a:lstStyle/>
        <a:p>
          <a:endParaRPr lang="pt-BR"/>
        </a:p>
      </dgm:t>
    </dgm:pt>
    <dgm:pt modelId="{4C582D3A-260B-4FAD-AE48-18FFA0E53337}">
      <dgm:prSet phldrT="[Texto]"/>
      <dgm:spPr/>
      <dgm:t>
        <a:bodyPr/>
        <a:lstStyle/>
        <a:p>
          <a:r>
            <a:rPr lang="pt-BR" dirty="0"/>
            <a:t>Uma tabela na qual as variáveis são mostradas tanto nas linhas quanto nas colunas, e os valores das células são a correlação entre as variáveis.</a:t>
          </a:r>
        </a:p>
      </dgm:t>
    </dgm:pt>
    <dgm:pt modelId="{430D94D3-292F-4DF6-A7D4-792941EB9377}" type="parTrans" cxnId="{EFCB9E9B-E6FD-4F4F-BD9D-B3AF8E145C94}">
      <dgm:prSet/>
      <dgm:spPr/>
      <dgm:t>
        <a:bodyPr/>
        <a:lstStyle/>
        <a:p>
          <a:endParaRPr lang="pt-BR"/>
        </a:p>
      </dgm:t>
    </dgm:pt>
    <dgm:pt modelId="{99AB0805-E415-4B67-B475-64496FE04CDD}" type="sibTrans" cxnId="{EFCB9E9B-E6FD-4F4F-BD9D-B3AF8E145C94}">
      <dgm:prSet/>
      <dgm:spPr/>
      <dgm:t>
        <a:bodyPr/>
        <a:lstStyle/>
        <a:p>
          <a:endParaRPr lang="pt-BR"/>
        </a:p>
      </dgm:t>
    </dgm:pt>
    <dgm:pt modelId="{8B70FE5A-BFCE-4F44-902B-640FF4800834}">
      <dgm:prSet phldrT="[Texto]"/>
      <dgm:spPr/>
      <dgm:t>
        <a:bodyPr/>
        <a:lstStyle/>
        <a:p>
          <a:r>
            <a:rPr lang="pt-BR" dirty="0"/>
            <a:t>Diagrama de Dispersão</a:t>
          </a:r>
        </a:p>
      </dgm:t>
    </dgm:pt>
    <dgm:pt modelId="{1CF361A1-BB04-4A72-8B33-ADE65E93B87C}" type="parTrans" cxnId="{55ECA6F1-D406-4D86-9A66-D4E1C0C17253}">
      <dgm:prSet/>
      <dgm:spPr/>
      <dgm:t>
        <a:bodyPr/>
        <a:lstStyle/>
        <a:p>
          <a:endParaRPr lang="pt-BR"/>
        </a:p>
      </dgm:t>
    </dgm:pt>
    <dgm:pt modelId="{17ADF4F4-ABF9-4C59-99AF-5308E87FCA0C}" type="sibTrans" cxnId="{55ECA6F1-D406-4D86-9A66-D4E1C0C17253}">
      <dgm:prSet/>
      <dgm:spPr/>
      <dgm:t>
        <a:bodyPr/>
        <a:lstStyle/>
        <a:p>
          <a:endParaRPr lang="pt-BR"/>
        </a:p>
      </dgm:t>
    </dgm:pt>
    <dgm:pt modelId="{2541798C-3B19-445C-B7CE-CA00880A58F6}">
      <dgm:prSet phldrT="[Texto]"/>
      <dgm:spPr/>
      <dgm:t>
        <a:bodyPr/>
        <a:lstStyle/>
        <a:p>
          <a:r>
            <a:rPr lang="pt-BR" dirty="0"/>
            <a:t>Um gráfico no qual o eixo x é o valor de uma variável, e o eixo y é o valor de outra.</a:t>
          </a:r>
        </a:p>
      </dgm:t>
    </dgm:pt>
    <dgm:pt modelId="{E8C7A927-F2E2-49EF-B7BC-910FAE5CD361}" type="parTrans" cxnId="{2A01A3EF-A906-4055-8C22-AD8C9FE0B185}">
      <dgm:prSet/>
      <dgm:spPr/>
      <dgm:t>
        <a:bodyPr/>
        <a:lstStyle/>
        <a:p>
          <a:endParaRPr lang="pt-BR"/>
        </a:p>
      </dgm:t>
    </dgm:pt>
    <dgm:pt modelId="{337537B2-4A1A-4C3B-A50F-9EA76A741CC9}" type="sibTrans" cxnId="{2A01A3EF-A906-4055-8C22-AD8C9FE0B185}">
      <dgm:prSet/>
      <dgm:spPr/>
      <dgm:t>
        <a:bodyPr/>
        <a:lstStyle/>
        <a:p>
          <a:endParaRPr lang="pt-BR"/>
        </a:p>
      </dgm:t>
    </dgm:pt>
    <dgm:pt modelId="{C39B38EE-80AC-49FE-A3F3-584BF44873F8}" type="pres">
      <dgm:prSet presAssocID="{BBE22EDF-5E12-479C-9D0F-FD722CAE92F3}" presName="Name0" presStyleCnt="0">
        <dgm:presLayoutVars>
          <dgm:dir/>
          <dgm:animLvl val="lvl"/>
          <dgm:resizeHandles val="exact"/>
        </dgm:presLayoutVars>
      </dgm:prSet>
      <dgm:spPr/>
    </dgm:pt>
    <dgm:pt modelId="{0716A241-A271-4D43-9B1F-E92481BDD823}" type="pres">
      <dgm:prSet presAssocID="{CED10C31-5401-41AB-9E79-69D3C64C3564}" presName="composite" presStyleCnt="0"/>
      <dgm:spPr/>
    </dgm:pt>
    <dgm:pt modelId="{746C02DC-F81A-4363-8349-9E98376705E0}" type="pres">
      <dgm:prSet presAssocID="{CED10C31-5401-41AB-9E79-69D3C64C356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52C16A6-29DA-488F-9453-B5503C481451}" type="pres">
      <dgm:prSet presAssocID="{CED10C31-5401-41AB-9E79-69D3C64C3564}" presName="desTx" presStyleLbl="alignAccFollowNode1" presStyleIdx="0" presStyleCnt="3">
        <dgm:presLayoutVars>
          <dgm:bulletEnabled val="1"/>
        </dgm:presLayoutVars>
      </dgm:prSet>
      <dgm:spPr/>
    </dgm:pt>
    <dgm:pt modelId="{112373DC-E476-4CFA-BA91-C626C0FF17BA}" type="pres">
      <dgm:prSet presAssocID="{9DAEDC64-DAD9-4C2E-B504-9D4B0B3EA313}" presName="space" presStyleCnt="0"/>
      <dgm:spPr/>
    </dgm:pt>
    <dgm:pt modelId="{9AC4076A-D05D-400E-A20C-879CCBE7EABD}" type="pres">
      <dgm:prSet presAssocID="{C71EAA03-BF6C-4698-ADE5-46B246E1E223}" presName="composite" presStyleCnt="0"/>
      <dgm:spPr/>
    </dgm:pt>
    <dgm:pt modelId="{B77B3B6C-78A8-4E36-928E-758AF6BC650A}" type="pres">
      <dgm:prSet presAssocID="{C71EAA03-BF6C-4698-ADE5-46B246E1E22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A886539-D97C-4E04-B64F-9941D742F6D4}" type="pres">
      <dgm:prSet presAssocID="{C71EAA03-BF6C-4698-ADE5-46B246E1E223}" presName="desTx" presStyleLbl="alignAccFollowNode1" presStyleIdx="1" presStyleCnt="3">
        <dgm:presLayoutVars>
          <dgm:bulletEnabled val="1"/>
        </dgm:presLayoutVars>
      </dgm:prSet>
      <dgm:spPr/>
    </dgm:pt>
    <dgm:pt modelId="{C3B6C32A-251F-45D6-A78B-0C6485BAC69B}" type="pres">
      <dgm:prSet presAssocID="{338C4545-3213-4196-9B2E-8C634ED1DF9F}" presName="space" presStyleCnt="0"/>
      <dgm:spPr/>
    </dgm:pt>
    <dgm:pt modelId="{AE85DC90-0C83-49DD-956B-30B5EF7C17E8}" type="pres">
      <dgm:prSet presAssocID="{8B70FE5A-BFCE-4F44-902B-640FF4800834}" presName="composite" presStyleCnt="0"/>
      <dgm:spPr/>
    </dgm:pt>
    <dgm:pt modelId="{F934891B-33B8-4338-89DE-0E0686DBE613}" type="pres">
      <dgm:prSet presAssocID="{8B70FE5A-BFCE-4F44-902B-640FF480083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A83244E-63DB-46D2-B2BC-D681BE46A943}" type="pres">
      <dgm:prSet presAssocID="{8B70FE5A-BFCE-4F44-902B-640FF480083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B04041A-0EF4-4ED7-88AF-42D31788D669}" type="presOf" srcId="{11238387-D83E-459D-98E6-C36A1C372E0C}" destId="{352C16A6-29DA-488F-9453-B5503C481451}" srcOrd="0" destOrd="0" presId="urn:microsoft.com/office/officeart/2005/8/layout/hList1"/>
    <dgm:cxn modelId="{A8F84924-29B7-4C97-91E8-8893AC8E9B43}" type="presOf" srcId="{2541798C-3B19-445C-B7CE-CA00880A58F6}" destId="{CA83244E-63DB-46D2-B2BC-D681BE46A943}" srcOrd="0" destOrd="0" presId="urn:microsoft.com/office/officeart/2005/8/layout/hList1"/>
    <dgm:cxn modelId="{255F695E-BBE3-4D39-9032-9B998E5BF253}" type="presOf" srcId="{4C582D3A-260B-4FAD-AE48-18FFA0E53337}" destId="{AA886539-D97C-4E04-B64F-9941D742F6D4}" srcOrd="0" destOrd="0" presId="urn:microsoft.com/office/officeart/2005/8/layout/hList1"/>
    <dgm:cxn modelId="{55355B4A-0488-4C46-ACC6-D9C5EB8A7696}" type="presOf" srcId="{8B70FE5A-BFCE-4F44-902B-640FF4800834}" destId="{F934891B-33B8-4338-89DE-0E0686DBE613}" srcOrd="0" destOrd="0" presId="urn:microsoft.com/office/officeart/2005/8/layout/hList1"/>
    <dgm:cxn modelId="{9DB2B155-C5CA-4525-BAB0-38F55DB2F954}" srcId="{BBE22EDF-5E12-479C-9D0F-FD722CAE92F3}" destId="{CED10C31-5401-41AB-9E79-69D3C64C3564}" srcOrd="0" destOrd="0" parTransId="{3D794CC0-A405-4B0A-821B-0EEB055A1022}" sibTransId="{9DAEDC64-DAD9-4C2E-B504-9D4B0B3EA313}"/>
    <dgm:cxn modelId="{75CE077E-14BA-4A3F-B9F6-A8AC4CA170E7}" srcId="{BBE22EDF-5E12-479C-9D0F-FD722CAE92F3}" destId="{C71EAA03-BF6C-4698-ADE5-46B246E1E223}" srcOrd="1" destOrd="0" parTransId="{6F0CC6DE-6DA4-4270-A71C-4D6EA92D21DB}" sibTransId="{338C4545-3213-4196-9B2E-8C634ED1DF9F}"/>
    <dgm:cxn modelId="{B4D07F9A-1CDB-4327-806A-3E9B22EF87AD}" type="presOf" srcId="{C71EAA03-BF6C-4698-ADE5-46B246E1E223}" destId="{B77B3B6C-78A8-4E36-928E-758AF6BC650A}" srcOrd="0" destOrd="0" presId="urn:microsoft.com/office/officeart/2005/8/layout/hList1"/>
    <dgm:cxn modelId="{EFCB9E9B-E6FD-4F4F-BD9D-B3AF8E145C94}" srcId="{C71EAA03-BF6C-4698-ADE5-46B246E1E223}" destId="{4C582D3A-260B-4FAD-AE48-18FFA0E53337}" srcOrd="0" destOrd="0" parTransId="{430D94D3-292F-4DF6-A7D4-792941EB9377}" sibTransId="{99AB0805-E415-4B67-B475-64496FE04CDD}"/>
    <dgm:cxn modelId="{D3CB4ABD-071A-4A62-814C-132521A61A12}" type="presOf" srcId="{BBE22EDF-5E12-479C-9D0F-FD722CAE92F3}" destId="{C39B38EE-80AC-49FE-A3F3-584BF44873F8}" srcOrd="0" destOrd="0" presId="urn:microsoft.com/office/officeart/2005/8/layout/hList1"/>
    <dgm:cxn modelId="{008275EA-8882-4D98-96DC-5A6DCE5B6DC2}" type="presOf" srcId="{CED10C31-5401-41AB-9E79-69D3C64C3564}" destId="{746C02DC-F81A-4363-8349-9E98376705E0}" srcOrd="0" destOrd="0" presId="urn:microsoft.com/office/officeart/2005/8/layout/hList1"/>
    <dgm:cxn modelId="{2A01A3EF-A906-4055-8C22-AD8C9FE0B185}" srcId="{8B70FE5A-BFCE-4F44-902B-640FF4800834}" destId="{2541798C-3B19-445C-B7CE-CA00880A58F6}" srcOrd="0" destOrd="0" parTransId="{E8C7A927-F2E2-49EF-B7BC-910FAE5CD361}" sibTransId="{337537B2-4A1A-4C3B-A50F-9EA76A741CC9}"/>
    <dgm:cxn modelId="{55ECA6F1-D406-4D86-9A66-D4E1C0C17253}" srcId="{BBE22EDF-5E12-479C-9D0F-FD722CAE92F3}" destId="{8B70FE5A-BFCE-4F44-902B-640FF4800834}" srcOrd="2" destOrd="0" parTransId="{1CF361A1-BB04-4A72-8B33-ADE65E93B87C}" sibTransId="{17ADF4F4-ABF9-4C59-99AF-5308E87FCA0C}"/>
    <dgm:cxn modelId="{6C3686F2-9A62-455F-865C-D65995B0ECC7}" srcId="{CED10C31-5401-41AB-9E79-69D3C64C3564}" destId="{11238387-D83E-459D-98E6-C36A1C372E0C}" srcOrd="0" destOrd="0" parTransId="{FF05E7D2-5C2E-4747-A3B8-BF861B8F8EF4}" sibTransId="{DA782424-ECE3-40D4-A22B-C0EBD1B52001}"/>
    <dgm:cxn modelId="{CE38FF46-F18F-47B3-B5C8-787E4D28F344}" type="presParOf" srcId="{C39B38EE-80AC-49FE-A3F3-584BF44873F8}" destId="{0716A241-A271-4D43-9B1F-E92481BDD823}" srcOrd="0" destOrd="0" presId="urn:microsoft.com/office/officeart/2005/8/layout/hList1"/>
    <dgm:cxn modelId="{CC928446-6B12-4CB6-953A-EA1A8A13C79B}" type="presParOf" srcId="{0716A241-A271-4D43-9B1F-E92481BDD823}" destId="{746C02DC-F81A-4363-8349-9E98376705E0}" srcOrd="0" destOrd="0" presId="urn:microsoft.com/office/officeart/2005/8/layout/hList1"/>
    <dgm:cxn modelId="{129FAE8A-3B95-4709-A9C2-6867750CB266}" type="presParOf" srcId="{0716A241-A271-4D43-9B1F-E92481BDD823}" destId="{352C16A6-29DA-488F-9453-B5503C481451}" srcOrd="1" destOrd="0" presId="urn:microsoft.com/office/officeart/2005/8/layout/hList1"/>
    <dgm:cxn modelId="{7565E5F3-D47E-49A4-A0C2-2EDD7CF83ACB}" type="presParOf" srcId="{C39B38EE-80AC-49FE-A3F3-584BF44873F8}" destId="{112373DC-E476-4CFA-BA91-C626C0FF17BA}" srcOrd="1" destOrd="0" presId="urn:microsoft.com/office/officeart/2005/8/layout/hList1"/>
    <dgm:cxn modelId="{5250DC9B-D61F-4F67-AB41-B20ACACA66AE}" type="presParOf" srcId="{C39B38EE-80AC-49FE-A3F3-584BF44873F8}" destId="{9AC4076A-D05D-400E-A20C-879CCBE7EABD}" srcOrd="2" destOrd="0" presId="urn:microsoft.com/office/officeart/2005/8/layout/hList1"/>
    <dgm:cxn modelId="{9248658D-F360-40B5-A92B-39A3E2CC65BB}" type="presParOf" srcId="{9AC4076A-D05D-400E-A20C-879CCBE7EABD}" destId="{B77B3B6C-78A8-4E36-928E-758AF6BC650A}" srcOrd="0" destOrd="0" presId="urn:microsoft.com/office/officeart/2005/8/layout/hList1"/>
    <dgm:cxn modelId="{E07F8222-39D4-44CD-9962-4DC5A07A11EB}" type="presParOf" srcId="{9AC4076A-D05D-400E-A20C-879CCBE7EABD}" destId="{AA886539-D97C-4E04-B64F-9941D742F6D4}" srcOrd="1" destOrd="0" presId="urn:microsoft.com/office/officeart/2005/8/layout/hList1"/>
    <dgm:cxn modelId="{C5FD021A-043D-45F0-BF9D-34B9E41C0665}" type="presParOf" srcId="{C39B38EE-80AC-49FE-A3F3-584BF44873F8}" destId="{C3B6C32A-251F-45D6-A78B-0C6485BAC69B}" srcOrd="3" destOrd="0" presId="urn:microsoft.com/office/officeart/2005/8/layout/hList1"/>
    <dgm:cxn modelId="{10C917D5-649D-420F-809B-59A695A24E2F}" type="presParOf" srcId="{C39B38EE-80AC-49FE-A3F3-584BF44873F8}" destId="{AE85DC90-0C83-49DD-956B-30B5EF7C17E8}" srcOrd="4" destOrd="0" presId="urn:microsoft.com/office/officeart/2005/8/layout/hList1"/>
    <dgm:cxn modelId="{2CC7E60A-6193-48B8-82C2-DA3CC4153EE3}" type="presParOf" srcId="{AE85DC90-0C83-49DD-956B-30B5EF7C17E8}" destId="{F934891B-33B8-4338-89DE-0E0686DBE613}" srcOrd="0" destOrd="0" presId="urn:microsoft.com/office/officeart/2005/8/layout/hList1"/>
    <dgm:cxn modelId="{A6397ABB-6D88-4AE5-8282-3A7480E2B657}" type="presParOf" srcId="{AE85DC90-0C83-49DD-956B-30B5EF7C17E8}" destId="{CA83244E-63DB-46D2-B2BC-D681BE46A9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51531D-93D0-4A9E-881F-C68D54F1B0EC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2A6C1BE-0B4E-4306-A075-35F1D95C4CF1}">
      <dgm:prSet phldrT="[Texto]"/>
      <dgm:spPr/>
      <dgm:t>
        <a:bodyPr/>
        <a:lstStyle/>
        <a:p>
          <a:r>
            <a:rPr lang="pt-BR" dirty="0"/>
            <a:t>Matriz de correlação</a:t>
          </a:r>
        </a:p>
      </dgm:t>
    </dgm:pt>
    <dgm:pt modelId="{6D9B45DA-E20D-4227-A388-8933E2B2969C}" type="parTrans" cxnId="{503E53E1-7B5E-45F8-AB59-6026FDB1D08A}">
      <dgm:prSet/>
      <dgm:spPr/>
      <dgm:t>
        <a:bodyPr/>
        <a:lstStyle/>
        <a:p>
          <a:endParaRPr lang="pt-BR"/>
        </a:p>
      </dgm:t>
    </dgm:pt>
    <dgm:pt modelId="{B7682D63-D03D-4608-AC70-474A584D3C28}" type="sibTrans" cxnId="{503E53E1-7B5E-45F8-AB59-6026FDB1D08A}">
      <dgm:prSet/>
      <dgm:spPr/>
      <dgm:t>
        <a:bodyPr/>
        <a:lstStyle/>
        <a:p>
          <a:endParaRPr lang="pt-BR"/>
        </a:p>
      </dgm:t>
    </dgm:pt>
    <dgm:pt modelId="{CC1C69B5-034F-4248-8E5C-03FA96E83D2B}">
      <dgm:prSet phldrT="[Texto]"/>
      <dgm:spPr/>
      <dgm:t>
        <a:bodyPr/>
        <a:lstStyle/>
        <a:p>
          <a:r>
            <a:rPr lang="pt-BR" dirty="0"/>
            <a:t>Gráfico de dispersão</a:t>
          </a:r>
        </a:p>
      </dgm:t>
    </dgm:pt>
    <dgm:pt modelId="{62034589-9D63-4025-AD8E-A143CAA54712}" type="parTrans" cxnId="{B28D140B-4C43-40FA-B7AF-6CFB91EA88D1}">
      <dgm:prSet/>
      <dgm:spPr/>
      <dgm:t>
        <a:bodyPr/>
        <a:lstStyle/>
        <a:p>
          <a:endParaRPr lang="pt-BR"/>
        </a:p>
      </dgm:t>
    </dgm:pt>
    <dgm:pt modelId="{C9DFE0F9-1277-499E-AAA2-6683A723D876}" type="sibTrans" cxnId="{B28D140B-4C43-40FA-B7AF-6CFB91EA88D1}">
      <dgm:prSet/>
      <dgm:spPr/>
      <dgm:t>
        <a:bodyPr/>
        <a:lstStyle/>
        <a:p>
          <a:endParaRPr lang="pt-BR"/>
        </a:p>
      </dgm:t>
    </dgm:pt>
    <dgm:pt modelId="{0E13034E-515B-466D-8D89-05E986DA03D7}" type="pres">
      <dgm:prSet presAssocID="{E751531D-93D0-4A9E-881F-C68D54F1B0EC}" presName="Name0" presStyleCnt="0">
        <dgm:presLayoutVars>
          <dgm:dir/>
          <dgm:resizeHandles val="exact"/>
        </dgm:presLayoutVars>
      </dgm:prSet>
      <dgm:spPr/>
    </dgm:pt>
    <dgm:pt modelId="{B52BF562-4467-4A9E-A863-E70CDD3D5501}" type="pres">
      <dgm:prSet presAssocID="{F2A6C1BE-0B4E-4306-A075-35F1D95C4CF1}" presName="composite" presStyleCnt="0"/>
      <dgm:spPr/>
    </dgm:pt>
    <dgm:pt modelId="{C1EEF768-B716-4A6A-9F55-A309ED538FEA}" type="pres">
      <dgm:prSet presAssocID="{F2A6C1BE-0B4E-4306-A075-35F1D95C4CF1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5BFFFB06-42D6-400C-AC7B-D7F5AE4F75A7}" type="pres">
      <dgm:prSet presAssocID="{F2A6C1BE-0B4E-4306-A075-35F1D95C4CF1}" presName="wedgeRectCallout1" presStyleLbl="node1" presStyleIdx="0" presStyleCnt="2">
        <dgm:presLayoutVars>
          <dgm:bulletEnabled val="1"/>
        </dgm:presLayoutVars>
      </dgm:prSet>
      <dgm:spPr/>
    </dgm:pt>
    <dgm:pt modelId="{E34FED44-2A2B-4AAB-ADEE-C01CCB094EC8}" type="pres">
      <dgm:prSet presAssocID="{B7682D63-D03D-4608-AC70-474A584D3C28}" presName="sibTrans" presStyleCnt="0"/>
      <dgm:spPr/>
    </dgm:pt>
    <dgm:pt modelId="{D5FB89C3-545E-4F52-B2AF-8445230B1858}" type="pres">
      <dgm:prSet presAssocID="{CC1C69B5-034F-4248-8E5C-03FA96E83D2B}" presName="composite" presStyleCnt="0"/>
      <dgm:spPr/>
    </dgm:pt>
    <dgm:pt modelId="{31D7DC6C-E262-4563-987D-2DBE1A008184}" type="pres">
      <dgm:prSet presAssocID="{CC1C69B5-034F-4248-8E5C-03FA96E83D2B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D94AA508-9E1E-4C31-8A80-701E50D7F241}" type="pres">
      <dgm:prSet presAssocID="{CC1C69B5-034F-4248-8E5C-03FA96E83D2B}" presName="wedgeRectCallout1" presStyleLbl="node1" presStyleIdx="1" presStyleCnt="2">
        <dgm:presLayoutVars>
          <dgm:bulletEnabled val="1"/>
        </dgm:presLayoutVars>
      </dgm:prSet>
      <dgm:spPr/>
    </dgm:pt>
  </dgm:ptLst>
  <dgm:cxnLst>
    <dgm:cxn modelId="{E0CE7D05-00DD-498B-AF33-E99B8053558C}" type="presOf" srcId="{CC1C69B5-034F-4248-8E5C-03FA96E83D2B}" destId="{D94AA508-9E1E-4C31-8A80-701E50D7F241}" srcOrd="0" destOrd="0" presId="urn:microsoft.com/office/officeart/2008/layout/BendingPictureCaptionList"/>
    <dgm:cxn modelId="{B28D140B-4C43-40FA-B7AF-6CFB91EA88D1}" srcId="{E751531D-93D0-4A9E-881F-C68D54F1B0EC}" destId="{CC1C69B5-034F-4248-8E5C-03FA96E83D2B}" srcOrd="1" destOrd="0" parTransId="{62034589-9D63-4025-AD8E-A143CAA54712}" sibTransId="{C9DFE0F9-1277-499E-AAA2-6683A723D876}"/>
    <dgm:cxn modelId="{21E3901D-F70A-4D1F-AB71-AA3C02726AEE}" type="presOf" srcId="{F2A6C1BE-0B4E-4306-A075-35F1D95C4CF1}" destId="{5BFFFB06-42D6-400C-AC7B-D7F5AE4F75A7}" srcOrd="0" destOrd="0" presId="urn:microsoft.com/office/officeart/2008/layout/BendingPictureCaptionList"/>
    <dgm:cxn modelId="{7BA2425D-0D23-4385-BA08-D18F96197686}" type="presOf" srcId="{E751531D-93D0-4A9E-881F-C68D54F1B0EC}" destId="{0E13034E-515B-466D-8D89-05E986DA03D7}" srcOrd="0" destOrd="0" presId="urn:microsoft.com/office/officeart/2008/layout/BendingPictureCaptionList"/>
    <dgm:cxn modelId="{503E53E1-7B5E-45F8-AB59-6026FDB1D08A}" srcId="{E751531D-93D0-4A9E-881F-C68D54F1B0EC}" destId="{F2A6C1BE-0B4E-4306-A075-35F1D95C4CF1}" srcOrd="0" destOrd="0" parTransId="{6D9B45DA-E20D-4227-A388-8933E2B2969C}" sibTransId="{B7682D63-D03D-4608-AC70-474A584D3C28}"/>
    <dgm:cxn modelId="{F08D7465-8F4D-48BF-A145-97E642ADB315}" type="presParOf" srcId="{0E13034E-515B-466D-8D89-05E986DA03D7}" destId="{B52BF562-4467-4A9E-A863-E70CDD3D5501}" srcOrd="0" destOrd="0" presId="urn:microsoft.com/office/officeart/2008/layout/BendingPictureCaptionList"/>
    <dgm:cxn modelId="{A13950DD-9315-4FED-8CBE-0FE8A06AE0ED}" type="presParOf" srcId="{B52BF562-4467-4A9E-A863-E70CDD3D5501}" destId="{C1EEF768-B716-4A6A-9F55-A309ED538FEA}" srcOrd="0" destOrd="0" presId="urn:microsoft.com/office/officeart/2008/layout/BendingPictureCaptionList"/>
    <dgm:cxn modelId="{3808F5C9-91AB-4069-B8EF-8947D5B20E13}" type="presParOf" srcId="{B52BF562-4467-4A9E-A863-E70CDD3D5501}" destId="{5BFFFB06-42D6-400C-AC7B-D7F5AE4F75A7}" srcOrd="1" destOrd="0" presId="urn:microsoft.com/office/officeart/2008/layout/BendingPictureCaptionList"/>
    <dgm:cxn modelId="{62E37891-A499-42B5-BA2E-BD08E48D514E}" type="presParOf" srcId="{0E13034E-515B-466D-8D89-05E986DA03D7}" destId="{E34FED44-2A2B-4AAB-ADEE-C01CCB094EC8}" srcOrd="1" destOrd="0" presId="urn:microsoft.com/office/officeart/2008/layout/BendingPictureCaptionList"/>
    <dgm:cxn modelId="{AB36C5BD-365A-485E-9A7D-240094293946}" type="presParOf" srcId="{0E13034E-515B-466D-8D89-05E986DA03D7}" destId="{D5FB89C3-545E-4F52-B2AF-8445230B1858}" srcOrd="2" destOrd="0" presId="urn:microsoft.com/office/officeart/2008/layout/BendingPictureCaptionList"/>
    <dgm:cxn modelId="{D1F935EC-0A04-4A08-8C6A-1B49815295EE}" type="presParOf" srcId="{D5FB89C3-545E-4F52-B2AF-8445230B1858}" destId="{31D7DC6C-E262-4563-987D-2DBE1A008184}" srcOrd="0" destOrd="0" presId="urn:microsoft.com/office/officeart/2008/layout/BendingPictureCaptionList"/>
    <dgm:cxn modelId="{7AA426BC-FF8A-4C38-8901-E473E535D9B1}" type="presParOf" srcId="{D5FB89C3-545E-4F52-B2AF-8445230B1858}" destId="{D94AA508-9E1E-4C31-8A80-701E50D7F2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BE22EDF-5E12-479C-9D0F-FD722CAE92F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541798C-3B19-445C-B7CE-CA00880A58F6}">
      <dgm:prSet phldrT="[Texto]"/>
      <dgm:spPr/>
      <dgm:t>
        <a:bodyPr/>
        <a:lstStyle/>
        <a:p>
          <a:r>
            <a:rPr lang="pt-BR" dirty="0"/>
            <a:t>Tabela de contingência</a:t>
          </a:r>
        </a:p>
      </dgm:t>
    </dgm:pt>
    <dgm:pt modelId="{E8C7A927-F2E2-49EF-B7BC-910FAE5CD361}" type="parTrans" cxnId="{2A01A3EF-A906-4055-8C22-AD8C9FE0B185}">
      <dgm:prSet/>
      <dgm:spPr/>
      <dgm:t>
        <a:bodyPr/>
        <a:lstStyle/>
        <a:p>
          <a:endParaRPr lang="pt-BR"/>
        </a:p>
      </dgm:t>
    </dgm:pt>
    <dgm:pt modelId="{337537B2-4A1A-4C3B-A50F-9EA76A741CC9}" type="sibTrans" cxnId="{2A01A3EF-A906-4055-8C22-AD8C9FE0B185}">
      <dgm:prSet/>
      <dgm:spPr/>
      <dgm:t>
        <a:bodyPr/>
        <a:lstStyle/>
        <a:p>
          <a:endParaRPr lang="pt-BR"/>
        </a:p>
      </dgm:t>
    </dgm:pt>
    <dgm:pt modelId="{35552BCF-D947-420C-ABA4-1CC98874952A}">
      <dgm:prSet phldrT="[Texto]"/>
      <dgm:spPr/>
      <dgm:t>
        <a:bodyPr/>
        <a:lstStyle/>
        <a:p>
          <a:r>
            <a:rPr lang="pt-BR" dirty="0"/>
            <a:t>Um registro das contagens entre duas ou mais variáveis categóricas.</a:t>
          </a:r>
        </a:p>
      </dgm:t>
    </dgm:pt>
    <dgm:pt modelId="{3DE5B9A9-88CC-40D9-A41F-3D61521661A2}" type="parTrans" cxnId="{95DF49B4-85F1-4163-B767-5554EF5C4FCA}">
      <dgm:prSet/>
      <dgm:spPr/>
      <dgm:t>
        <a:bodyPr/>
        <a:lstStyle/>
        <a:p>
          <a:endParaRPr lang="pt-BR"/>
        </a:p>
      </dgm:t>
    </dgm:pt>
    <dgm:pt modelId="{562F0994-4F73-4E0F-8271-B9B49D727FAE}" type="sibTrans" cxnId="{95DF49B4-85F1-4163-B767-5554EF5C4FCA}">
      <dgm:prSet/>
      <dgm:spPr/>
      <dgm:t>
        <a:bodyPr/>
        <a:lstStyle/>
        <a:p>
          <a:endParaRPr lang="pt-BR"/>
        </a:p>
      </dgm:t>
    </dgm:pt>
    <dgm:pt modelId="{DEA8970A-357D-42B4-89CA-E5E3F2FF158B}">
      <dgm:prSet phldrT="[Texto]"/>
      <dgm:spPr/>
      <dgm:t>
        <a:bodyPr/>
        <a:lstStyle/>
        <a:p>
          <a:r>
            <a:rPr lang="pt-BR" dirty="0"/>
            <a:t>Gráfico de dispersão com elementos extras</a:t>
          </a:r>
        </a:p>
      </dgm:t>
    </dgm:pt>
    <dgm:pt modelId="{D1A026EA-F8A8-46E8-BA71-7B9D37195529}" type="parTrans" cxnId="{C2D874B3-DCE7-4B08-9DA4-90D8E4182F1B}">
      <dgm:prSet/>
      <dgm:spPr/>
      <dgm:t>
        <a:bodyPr/>
        <a:lstStyle/>
        <a:p>
          <a:endParaRPr lang="pt-BR"/>
        </a:p>
      </dgm:t>
    </dgm:pt>
    <dgm:pt modelId="{DBB51588-2C92-40A2-BE59-72C5634309A3}" type="sibTrans" cxnId="{C2D874B3-DCE7-4B08-9DA4-90D8E4182F1B}">
      <dgm:prSet/>
      <dgm:spPr/>
      <dgm:t>
        <a:bodyPr/>
        <a:lstStyle/>
        <a:p>
          <a:endParaRPr lang="pt-BR"/>
        </a:p>
      </dgm:t>
    </dgm:pt>
    <dgm:pt modelId="{C3BB1D44-BD64-423D-AFF0-0D070886DC6F}">
      <dgm:prSet phldrT="[Texto]"/>
      <dgm:spPr/>
      <dgm:t>
        <a:bodyPr/>
        <a:lstStyle/>
        <a:p>
          <a:r>
            <a:rPr lang="pt-BR" dirty="0"/>
            <a:t>O gráfico de duas variáveis métricas com os registros extras representados de forma diferenciada por meio de cores ou tamanhos</a:t>
          </a:r>
        </a:p>
      </dgm:t>
    </dgm:pt>
    <dgm:pt modelId="{3A4966A4-DBCE-4A6B-872F-EF0AD42702BD}" type="parTrans" cxnId="{7277B70F-8B26-4877-B480-7FE0EB9C9845}">
      <dgm:prSet/>
      <dgm:spPr/>
      <dgm:t>
        <a:bodyPr/>
        <a:lstStyle/>
        <a:p>
          <a:endParaRPr lang="pt-BR"/>
        </a:p>
      </dgm:t>
    </dgm:pt>
    <dgm:pt modelId="{63CE4F00-7C22-4550-B98B-71B44D935FF7}" type="sibTrans" cxnId="{7277B70F-8B26-4877-B480-7FE0EB9C9845}">
      <dgm:prSet/>
      <dgm:spPr/>
      <dgm:t>
        <a:bodyPr/>
        <a:lstStyle/>
        <a:p>
          <a:endParaRPr lang="pt-BR"/>
        </a:p>
      </dgm:t>
    </dgm:pt>
    <dgm:pt modelId="{D6F0FF96-4D24-43BC-A1F8-B1ABEB940A94}">
      <dgm:prSet phldrT="[Texto]"/>
      <dgm:spPr/>
      <dgm:t>
        <a:bodyPr/>
        <a:lstStyle/>
        <a:p>
          <a:r>
            <a:rPr lang="pt-BR" dirty="0"/>
            <a:t>Gráfico de contorno</a:t>
          </a:r>
        </a:p>
      </dgm:t>
    </dgm:pt>
    <dgm:pt modelId="{289B43FC-C1F9-415D-9DC6-E3218DA42699}" type="parTrans" cxnId="{EC093B59-B7D5-4B4E-9347-1A9A15116D69}">
      <dgm:prSet/>
      <dgm:spPr/>
      <dgm:t>
        <a:bodyPr/>
        <a:lstStyle/>
        <a:p>
          <a:endParaRPr lang="pt-BR"/>
        </a:p>
      </dgm:t>
    </dgm:pt>
    <dgm:pt modelId="{3E7B3780-7DAC-437B-9C62-2738CA605056}" type="sibTrans" cxnId="{EC093B59-B7D5-4B4E-9347-1A9A15116D69}">
      <dgm:prSet/>
      <dgm:spPr/>
      <dgm:t>
        <a:bodyPr/>
        <a:lstStyle/>
        <a:p>
          <a:endParaRPr lang="pt-BR"/>
        </a:p>
      </dgm:t>
    </dgm:pt>
    <dgm:pt modelId="{057CD6ED-3092-40FD-B0F2-5F8D04A24012}">
      <dgm:prSet phldrT="[Texto]"/>
      <dgm:spPr/>
      <dgm:t>
        <a:bodyPr/>
        <a:lstStyle/>
        <a:p>
          <a:r>
            <a:rPr lang="pt-BR" dirty="0"/>
            <a:t>Um gráfico mostrando a densidade de duas variáveis numéricas como um mapa topográfico.</a:t>
          </a:r>
        </a:p>
      </dgm:t>
    </dgm:pt>
    <dgm:pt modelId="{91CE66B0-CC21-4446-8E3D-D99F7C0DD4CC}" type="parTrans" cxnId="{85B4A639-1415-4AC2-A21A-B60FB0B7DC0C}">
      <dgm:prSet/>
      <dgm:spPr/>
      <dgm:t>
        <a:bodyPr/>
        <a:lstStyle/>
        <a:p>
          <a:endParaRPr lang="pt-BR"/>
        </a:p>
      </dgm:t>
    </dgm:pt>
    <dgm:pt modelId="{7C03A175-DE89-45E1-9717-311CFC4B7104}" type="sibTrans" cxnId="{85B4A639-1415-4AC2-A21A-B60FB0B7DC0C}">
      <dgm:prSet/>
      <dgm:spPr/>
      <dgm:t>
        <a:bodyPr/>
        <a:lstStyle/>
        <a:p>
          <a:endParaRPr lang="pt-BR"/>
        </a:p>
      </dgm:t>
    </dgm:pt>
    <dgm:pt modelId="{86697F87-951A-4C7E-9680-C459430F96E6}">
      <dgm:prSet phldrT="[Texto]"/>
      <dgm:spPr/>
      <dgm:t>
        <a:bodyPr/>
        <a:lstStyle/>
        <a:p>
          <a:r>
            <a:rPr lang="pt-BR" dirty="0"/>
            <a:t>Gráficos de violino</a:t>
          </a:r>
        </a:p>
      </dgm:t>
    </dgm:pt>
    <dgm:pt modelId="{59B4C63A-1AE3-4D85-A80D-51CCE39A98D0}" type="parTrans" cxnId="{1A71DC92-D542-4DBF-810E-E32F02487236}">
      <dgm:prSet/>
      <dgm:spPr/>
      <dgm:t>
        <a:bodyPr/>
        <a:lstStyle/>
        <a:p>
          <a:endParaRPr lang="pt-BR"/>
        </a:p>
      </dgm:t>
    </dgm:pt>
    <dgm:pt modelId="{6451EB8E-95C0-4438-91CD-D627CDF15E1B}" type="sibTrans" cxnId="{1A71DC92-D542-4DBF-810E-E32F02487236}">
      <dgm:prSet/>
      <dgm:spPr/>
      <dgm:t>
        <a:bodyPr/>
        <a:lstStyle/>
        <a:p>
          <a:endParaRPr lang="pt-BR"/>
        </a:p>
      </dgm:t>
    </dgm:pt>
    <dgm:pt modelId="{4CFF9C75-84F6-4750-9013-28A1F8B2E7E6}">
      <dgm:prSet phldrT="[Texto]"/>
      <dgm:spPr/>
      <dgm:t>
        <a:bodyPr/>
        <a:lstStyle/>
        <a:p>
          <a:r>
            <a:rPr lang="pt-BR"/>
            <a:t>Semelhante a um boxplot, mas mostrando a estimativa de densidade.</a:t>
          </a:r>
          <a:endParaRPr lang="pt-BR" dirty="0"/>
        </a:p>
      </dgm:t>
    </dgm:pt>
    <dgm:pt modelId="{2325310B-D24E-4330-9D5B-082F9F325B80}" type="parTrans" cxnId="{00CA3975-51F6-4579-9C37-79E63CF559C9}">
      <dgm:prSet/>
      <dgm:spPr/>
      <dgm:t>
        <a:bodyPr/>
        <a:lstStyle/>
        <a:p>
          <a:endParaRPr lang="pt-BR"/>
        </a:p>
      </dgm:t>
    </dgm:pt>
    <dgm:pt modelId="{F340DB3F-B4B3-4AFC-8799-4FE04419A5E9}" type="sibTrans" cxnId="{00CA3975-51F6-4579-9C37-79E63CF559C9}">
      <dgm:prSet/>
      <dgm:spPr/>
      <dgm:t>
        <a:bodyPr/>
        <a:lstStyle/>
        <a:p>
          <a:endParaRPr lang="pt-BR"/>
        </a:p>
      </dgm:t>
    </dgm:pt>
    <dgm:pt modelId="{C39B38EE-80AC-49FE-A3F3-584BF44873F8}" type="pres">
      <dgm:prSet presAssocID="{BBE22EDF-5E12-479C-9D0F-FD722CAE92F3}" presName="Name0" presStyleCnt="0">
        <dgm:presLayoutVars>
          <dgm:dir/>
          <dgm:animLvl val="lvl"/>
          <dgm:resizeHandles val="exact"/>
        </dgm:presLayoutVars>
      </dgm:prSet>
      <dgm:spPr/>
    </dgm:pt>
    <dgm:pt modelId="{1C75F963-3C67-4660-94E2-1B2DF23AF2F9}" type="pres">
      <dgm:prSet presAssocID="{2541798C-3B19-445C-B7CE-CA00880A58F6}" presName="composite" presStyleCnt="0"/>
      <dgm:spPr/>
    </dgm:pt>
    <dgm:pt modelId="{0E54DB76-6138-43DD-A4D7-AB2E0D78EBA2}" type="pres">
      <dgm:prSet presAssocID="{2541798C-3B19-445C-B7CE-CA00880A58F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F2C6E7F-9D98-45C8-9644-4A438C5F0854}" type="pres">
      <dgm:prSet presAssocID="{2541798C-3B19-445C-B7CE-CA00880A58F6}" presName="desTx" presStyleLbl="alignAccFollowNode1" presStyleIdx="0" presStyleCnt="4">
        <dgm:presLayoutVars>
          <dgm:bulletEnabled val="1"/>
        </dgm:presLayoutVars>
      </dgm:prSet>
      <dgm:spPr/>
    </dgm:pt>
    <dgm:pt modelId="{A4F0C866-81A3-4807-B2BA-434831574E1D}" type="pres">
      <dgm:prSet presAssocID="{337537B2-4A1A-4C3B-A50F-9EA76A741CC9}" presName="space" presStyleCnt="0"/>
      <dgm:spPr/>
    </dgm:pt>
    <dgm:pt modelId="{EED62F19-F2C8-4704-A22F-07F378070AC3}" type="pres">
      <dgm:prSet presAssocID="{DEA8970A-357D-42B4-89CA-E5E3F2FF158B}" presName="composite" presStyleCnt="0"/>
      <dgm:spPr/>
    </dgm:pt>
    <dgm:pt modelId="{59F9CEB6-565D-4CF8-AE96-EF2FC23AFFF0}" type="pres">
      <dgm:prSet presAssocID="{DEA8970A-357D-42B4-89CA-E5E3F2FF158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7D13A03-1A6B-4F8D-9248-5D55BA519BDF}" type="pres">
      <dgm:prSet presAssocID="{DEA8970A-357D-42B4-89CA-E5E3F2FF158B}" presName="desTx" presStyleLbl="alignAccFollowNode1" presStyleIdx="1" presStyleCnt="4">
        <dgm:presLayoutVars>
          <dgm:bulletEnabled val="1"/>
        </dgm:presLayoutVars>
      </dgm:prSet>
      <dgm:spPr/>
    </dgm:pt>
    <dgm:pt modelId="{DEA0E15A-6A3B-4EA9-B9D4-D86672D40D32}" type="pres">
      <dgm:prSet presAssocID="{DBB51588-2C92-40A2-BE59-72C5634309A3}" presName="space" presStyleCnt="0"/>
      <dgm:spPr/>
    </dgm:pt>
    <dgm:pt modelId="{9FAA3BC1-317A-40B3-AAAB-DF3A1B27A21A}" type="pres">
      <dgm:prSet presAssocID="{D6F0FF96-4D24-43BC-A1F8-B1ABEB940A94}" presName="composite" presStyleCnt="0"/>
      <dgm:spPr/>
    </dgm:pt>
    <dgm:pt modelId="{F7CD045F-0B9A-4A11-A96D-B54B6F604DF2}" type="pres">
      <dgm:prSet presAssocID="{D6F0FF96-4D24-43BC-A1F8-B1ABEB940A9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7C2B945-5EE6-4BE1-8645-077F02467EE7}" type="pres">
      <dgm:prSet presAssocID="{D6F0FF96-4D24-43BC-A1F8-B1ABEB940A94}" presName="desTx" presStyleLbl="alignAccFollowNode1" presStyleIdx="2" presStyleCnt="4">
        <dgm:presLayoutVars>
          <dgm:bulletEnabled val="1"/>
        </dgm:presLayoutVars>
      </dgm:prSet>
      <dgm:spPr/>
    </dgm:pt>
    <dgm:pt modelId="{689C5070-A138-4CBC-845F-9213AE79F81F}" type="pres">
      <dgm:prSet presAssocID="{3E7B3780-7DAC-437B-9C62-2738CA605056}" presName="space" presStyleCnt="0"/>
      <dgm:spPr/>
    </dgm:pt>
    <dgm:pt modelId="{3AF1D58B-0F5A-4C4F-958A-DB40BFF00468}" type="pres">
      <dgm:prSet presAssocID="{86697F87-951A-4C7E-9680-C459430F96E6}" presName="composite" presStyleCnt="0"/>
      <dgm:spPr/>
    </dgm:pt>
    <dgm:pt modelId="{1A0BBC30-9FA2-4068-BFB8-471EA2238C69}" type="pres">
      <dgm:prSet presAssocID="{86697F87-951A-4C7E-9680-C459430F96E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152F647-DB32-40C8-B4BA-A6E2A80E523F}" type="pres">
      <dgm:prSet presAssocID="{86697F87-951A-4C7E-9680-C459430F96E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277B70F-8B26-4877-B480-7FE0EB9C9845}" srcId="{DEA8970A-357D-42B4-89CA-E5E3F2FF158B}" destId="{C3BB1D44-BD64-423D-AFF0-0D070886DC6F}" srcOrd="0" destOrd="0" parTransId="{3A4966A4-DBCE-4A6B-872F-EF0AD42702BD}" sibTransId="{63CE4F00-7C22-4550-B98B-71B44D935FF7}"/>
    <dgm:cxn modelId="{85B4A639-1415-4AC2-A21A-B60FB0B7DC0C}" srcId="{D6F0FF96-4D24-43BC-A1F8-B1ABEB940A94}" destId="{057CD6ED-3092-40FD-B0F2-5F8D04A24012}" srcOrd="0" destOrd="0" parTransId="{91CE66B0-CC21-4446-8E3D-D99F7C0DD4CC}" sibTransId="{7C03A175-DE89-45E1-9717-311CFC4B7104}"/>
    <dgm:cxn modelId="{10438E3F-68E2-4366-9B99-0925BBAAF5A2}" type="presOf" srcId="{35552BCF-D947-420C-ABA4-1CC98874952A}" destId="{FF2C6E7F-9D98-45C8-9644-4A438C5F0854}" srcOrd="0" destOrd="0" presId="urn:microsoft.com/office/officeart/2005/8/layout/hList1"/>
    <dgm:cxn modelId="{CE22C965-CF9A-4C31-B82C-E43E7A79E842}" type="presOf" srcId="{2541798C-3B19-445C-B7CE-CA00880A58F6}" destId="{0E54DB76-6138-43DD-A4D7-AB2E0D78EBA2}" srcOrd="0" destOrd="0" presId="urn:microsoft.com/office/officeart/2005/8/layout/hList1"/>
    <dgm:cxn modelId="{F54E5073-9526-45DF-BEC7-BDD4815F38A7}" type="presOf" srcId="{D6F0FF96-4D24-43BC-A1F8-B1ABEB940A94}" destId="{F7CD045F-0B9A-4A11-A96D-B54B6F604DF2}" srcOrd="0" destOrd="0" presId="urn:microsoft.com/office/officeart/2005/8/layout/hList1"/>
    <dgm:cxn modelId="{00CA3975-51F6-4579-9C37-79E63CF559C9}" srcId="{86697F87-951A-4C7E-9680-C459430F96E6}" destId="{4CFF9C75-84F6-4750-9013-28A1F8B2E7E6}" srcOrd="0" destOrd="0" parTransId="{2325310B-D24E-4330-9D5B-082F9F325B80}" sibTransId="{F340DB3F-B4B3-4AFC-8799-4FE04419A5E9}"/>
    <dgm:cxn modelId="{EC093B59-B7D5-4B4E-9347-1A9A15116D69}" srcId="{BBE22EDF-5E12-479C-9D0F-FD722CAE92F3}" destId="{D6F0FF96-4D24-43BC-A1F8-B1ABEB940A94}" srcOrd="2" destOrd="0" parTransId="{289B43FC-C1F9-415D-9DC6-E3218DA42699}" sibTransId="{3E7B3780-7DAC-437B-9C62-2738CA605056}"/>
    <dgm:cxn modelId="{1A71DC92-D542-4DBF-810E-E32F02487236}" srcId="{BBE22EDF-5E12-479C-9D0F-FD722CAE92F3}" destId="{86697F87-951A-4C7E-9680-C459430F96E6}" srcOrd="3" destOrd="0" parTransId="{59B4C63A-1AE3-4D85-A80D-51CCE39A98D0}" sibTransId="{6451EB8E-95C0-4438-91CD-D627CDF15E1B}"/>
    <dgm:cxn modelId="{433110A3-5DB1-4F55-877F-C11E96C869C2}" type="presOf" srcId="{DEA8970A-357D-42B4-89CA-E5E3F2FF158B}" destId="{59F9CEB6-565D-4CF8-AE96-EF2FC23AFFF0}" srcOrd="0" destOrd="0" presId="urn:microsoft.com/office/officeart/2005/8/layout/hList1"/>
    <dgm:cxn modelId="{C2D874B3-DCE7-4B08-9DA4-90D8E4182F1B}" srcId="{BBE22EDF-5E12-479C-9D0F-FD722CAE92F3}" destId="{DEA8970A-357D-42B4-89CA-E5E3F2FF158B}" srcOrd="1" destOrd="0" parTransId="{D1A026EA-F8A8-46E8-BA71-7B9D37195529}" sibTransId="{DBB51588-2C92-40A2-BE59-72C5634309A3}"/>
    <dgm:cxn modelId="{95DF49B4-85F1-4163-B767-5554EF5C4FCA}" srcId="{2541798C-3B19-445C-B7CE-CA00880A58F6}" destId="{35552BCF-D947-420C-ABA4-1CC98874952A}" srcOrd="0" destOrd="0" parTransId="{3DE5B9A9-88CC-40D9-A41F-3D61521661A2}" sibTransId="{562F0994-4F73-4E0F-8271-B9B49D727FAE}"/>
    <dgm:cxn modelId="{034348B9-50F3-4D20-9432-5B07D781233F}" type="presOf" srcId="{057CD6ED-3092-40FD-B0F2-5F8D04A24012}" destId="{87C2B945-5EE6-4BE1-8645-077F02467EE7}" srcOrd="0" destOrd="0" presId="urn:microsoft.com/office/officeart/2005/8/layout/hList1"/>
    <dgm:cxn modelId="{D3CB4ABD-071A-4A62-814C-132521A61A12}" type="presOf" srcId="{BBE22EDF-5E12-479C-9D0F-FD722CAE92F3}" destId="{C39B38EE-80AC-49FE-A3F3-584BF44873F8}" srcOrd="0" destOrd="0" presId="urn:microsoft.com/office/officeart/2005/8/layout/hList1"/>
    <dgm:cxn modelId="{F2AB36BF-5C4A-4D03-BC71-958DF67F84AD}" type="presOf" srcId="{C3BB1D44-BD64-423D-AFF0-0D070886DC6F}" destId="{27D13A03-1A6B-4F8D-9248-5D55BA519BDF}" srcOrd="0" destOrd="0" presId="urn:microsoft.com/office/officeart/2005/8/layout/hList1"/>
    <dgm:cxn modelId="{790EC1DF-6A67-49D3-BA50-40EE07202175}" type="presOf" srcId="{4CFF9C75-84F6-4750-9013-28A1F8B2E7E6}" destId="{D152F647-DB32-40C8-B4BA-A6E2A80E523F}" srcOrd="0" destOrd="0" presId="urn:microsoft.com/office/officeart/2005/8/layout/hList1"/>
    <dgm:cxn modelId="{E0E800E7-0CA9-4187-A7FE-C0DF974DE168}" type="presOf" srcId="{86697F87-951A-4C7E-9680-C459430F96E6}" destId="{1A0BBC30-9FA2-4068-BFB8-471EA2238C69}" srcOrd="0" destOrd="0" presId="urn:microsoft.com/office/officeart/2005/8/layout/hList1"/>
    <dgm:cxn modelId="{2A01A3EF-A906-4055-8C22-AD8C9FE0B185}" srcId="{BBE22EDF-5E12-479C-9D0F-FD722CAE92F3}" destId="{2541798C-3B19-445C-B7CE-CA00880A58F6}" srcOrd="0" destOrd="0" parTransId="{E8C7A927-F2E2-49EF-B7BC-910FAE5CD361}" sibTransId="{337537B2-4A1A-4C3B-A50F-9EA76A741CC9}"/>
    <dgm:cxn modelId="{0944E9A9-AAC2-40C5-AB92-CE5BA951519B}" type="presParOf" srcId="{C39B38EE-80AC-49FE-A3F3-584BF44873F8}" destId="{1C75F963-3C67-4660-94E2-1B2DF23AF2F9}" srcOrd="0" destOrd="0" presId="urn:microsoft.com/office/officeart/2005/8/layout/hList1"/>
    <dgm:cxn modelId="{FF68CBC7-7B94-442C-9ACC-D0BD1821007F}" type="presParOf" srcId="{1C75F963-3C67-4660-94E2-1B2DF23AF2F9}" destId="{0E54DB76-6138-43DD-A4D7-AB2E0D78EBA2}" srcOrd="0" destOrd="0" presId="urn:microsoft.com/office/officeart/2005/8/layout/hList1"/>
    <dgm:cxn modelId="{E5AE4CCD-9E59-4D7F-A5FD-AB4AD340FD24}" type="presParOf" srcId="{1C75F963-3C67-4660-94E2-1B2DF23AF2F9}" destId="{FF2C6E7F-9D98-45C8-9644-4A438C5F0854}" srcOrd="1" destOrd="0" presId="urn:microsoft.com/office/officeart/2005/8/layout/hList1"/>
    <dgm:cxn modelId="{C3153650-E430-4C13-BC1C-FC8060A5B195}" type="presParOf" srcId="{C39B38EE-80AC-49FE-A3F3-584BF44873F8}" destId="{A4F0C866-81A3-4807-B2BA-434831574E1D}" srcOrd="1" destOrd="0" presId="urn:microsoft.com/office/officeart/2005/8/layout/hList1"/>
    <dgm:cxn modelId="{95CDD8EE-CFCF-48F6-93AC-90AC07B27AE0}" type="presParOf" srcId="{C39B38EE-80AC-49FE-A3F3-584BF44873F8}" destId="{EED62F19-F2C8-4704-A22F-07F378070AC3}" srcOrd="2" destOrd="0" presId="urn:microsoft.com/office/officeart/2005/8/layout/hList1"/>
    <dgm:cxn modelId="{4C60583B-A5CB-4153-8964-3E136A804C1F}" type="presParOf" srcId="{EED62F19-F2C8-4704-A22F-07F378070AC3}" destId="{59F9CEB6-565D-4CF8-AE96-EF2FC23AFFF0}" srcOrd="0" destOrd="0" presId="urn:microsoft.com/office/officeart/2005/8/layout/hList1"/>
    <dgm:cxn modelId="{AB7C6C1B-A845-4075-97E0-0A107E98C5DD}" type="presParOf" srcId="{EED62F19-F2C8-4704-A22F-07F378070AC3}" destId="{27D13A03-1A6B-4F8D-9248-5D55BA519BDF}" srcOrd="1" destOrd="0" presId="urn:microsoft.com/office/officeart/2005/8/layout/hList1"/>
    <dgm:cxn modelId="{411112CE-54C5-49B2-8C1A-AE10E9072AD7}" type="presParOf" srcId="{C39B38EE-80AC-49FE-A3F3-584BF44873F8}" destId="{DEA0E15A-6A3B-4EA9-B9D4-D86672D40D32}" srcOrd="3" destOrd="0" presId="urn:microsoft.com/office/officeart/2005/8/layout/hList1"/>
    <dgm:cxn modelId="{A7E16084-3D23-4412-BB6E-C457F4CD7A25}" type="presParOf" srcId="{C39B38EE-80AC-49FE-A3F3-584BF44873F8}" destId="{9FAA3BC1-317A-40B3-AAAB-DF3A1B27A21A}" srcOrd="4" destOrd="0" presId="urn:microsoft.com/office/officeart/2005/8/layout/hList1"/>
    <dgm:cxn modelId="{FD3A0622-E48D-4C11-9F98-133EA2E03289}" type="presParOf" srcId="{9FAA3BC1-317A-40B3-AAAB-DF3A1B27A21A}" destId="{F7CD045F-0B9A-4A11-A96D-B54B6F604DF2}" srcOrd="0" destOrd="0" presId="urn:microsoft.com/office/officeart/2005/8/layout/hList1"/>
    <dgm:cxn modelId="{94D3694D-126D-4651-9583-13A0C8CCA166}" type="presParOf" srcId="{9FAA3BC1-317A-40B3-AAAB-DF3A1B27A21A}" destId="{87C2B945-5EE6-4BE1-8645-077F02467EE7}" srcOrd="1" destOrd="0" presId="urn:microsoft.com/office/officeart/2005/8/layout/hList1"/>
    <dgm:cxn modelId="{9909C320-1767-4264-812C-06E8DCED705F}" type="presParOf" srcId="{C39B38EE-80AC-49FE-A3F3-584BF44873F8}" destId="{689C5070-A138-4CBC-845F-9213AE79F81F}" srcOrd="5" destOrd="0" presId="urn:microsoft.com/office/officeart/2005/8/layout/hList1"/>
    <dgm:cxn modelId="{2B435FF3-3BB9-4032-A591-3EF72F4B73F8}" type="presParOf" srcId="{C39B38EE-80AC-49FE-A3F3-584BF44873F8}" destId="{3AF1D58B-0F5A-4C4F-958A-DB40BFF00468}" srcOrd="6" destOrd="0" presId="urn:microsoft.com/office/officeart/2005/8/layout/hList1"/>
    <dgm:cxn modelId="{D8F61FDC-9637-48A9-ABBE-C4F570177223}" type="presParOf" srcId="{3AF1D58B-0F5A-4C4F-958A-DB40BFF00468}" destId="{1A0BBC30-9FA2-4068-BFB8-471EA2238C69}" srcOrd="0" destOrd="0" presId="urn:microsoft.com/office/officeart/2005/8/layout/hList1"/>
    <dgm:cxn modelId="{B27EEA78-1FF5-472B-9CE6-33644668B09B}" type="presParOf" srcId="{3AF1D58B-0F5A-4C4F-958A-DB40BFF00468}" destId="{D152F647-DB32-40C8-B4BA-A6E2A80E523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6E488-AC42-40B8-A369-F37CD2E6982E}">
      <dsp:nvSpPr>
        <dsp:cNvPr id="0" name=""/>
        <dsp:cNvSpPr/>
      </dsp:nvSpPr>
      <dsp:spPr>
        <a:xfrm>
          <a:off x="4714" y="742361"/>
          <a:ext cx="1807368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Contínuos</a:t>
          </a:r>
        </a:p>
      </dsp:txBody>
      <dsp:txXfrm>
        <a:off x="4714" y="742361"/>
        <a:ext cx="1807368" cy="547200"/>
      </dsp:txXfrm>
    </dsp:sp>
    <dsp:sp modelId="{04C29078-CB6B-4C21-9712-E6A00BD221D8}">
      <dsp:nvSpPr>
        <dsp:cNvPr id="0" name=""/>
        <dsp:cNvSpPr/>
      </dsp:nvSpPr>
      <dsp:spPr>
        <a:xfrm>
          <a:off x="4714" y="1289561"/>
          <a:ext cx="1807368" cy="20193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Podem assumir qualquer valor em um intervalo</a:t>
          </a:r>
        </a:p>
      </dsp:txBody>
      <dsp:txXfrm>
        <a:off x="4714" y="1289561"/>
        <a:ext cx="1807368" cy="2019376"/>
      </dsp:txXfrm>
    </dsp:sp>
    <dsp:sp modelId="{A38AAD07-346F-416C-8C52-FB3F8BDC6A72}">
      <dsp:nvSpPr>
        <dsp:cNvPr id="0" name=""/>
        <dsp:cNvSpPr/>
      </dsp:nvSpPr>
      <dsp:spPr>
        <a:xfrm>
          <a:off x="2065115" y="742361"/>
          <a:ext cx="1807368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Discretos</a:t>
          </a:r>
        </a:p>
      </dsp:txBody>
      <dsp:txXfrm>
        <a:off x="2065115" y="742361"/>
        <a:ext cx="1807368" cy="547200"/>
      </dsp:txXfrm>
    </dsp:sp>
    <dsp:sp modelId="{521F1FBC-B6D7-4B5C-BBD5-2C3012A01652}">
      <dsp:nvSpPr>
        <dsp:cNvPr id="0" name=""/>
        <dsp:cNvSpPr/>
      </dsp:nvSpPr>
      <dsp:spPr>
        <a:xfrm>
          <a:off x="2065115" y="1289561"/>
          <a:ext cx="1807368" cy="20193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Podem assumir apenas valores inteiros</a:t>
          </a:r>
        </a:p>
      </dsp:txBody>
      <dsp:txXfrm>
        <a:off x="2065115" y="1289561"/>
        <a:ext cx="1807368" cy="2019376"/>
      </dsp:txXfrm>
    </dsp:sp>
    <dsp:sp modelId="{2DE4ECD0-9100-49D6-AE7D-7FB9156D6F97}">
      <dsp:nvSpPr>
        <dsp:cNvPr id="0" name=""/>
        <dsp:cNvSpPr/>
      </dsp:nvSpPr>
      <dsp:spPr>
        <a:xfrm>
          <a:off x="4125515" y="742361"/>
          <a:ext cx="1807368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Categóricos</a:t>
          </a:r>
        </a:p>
      </dsp:txBody>
      <dsp:txXfrm>
        <a:off x="4125515" y="742361"/>
        <a:ext cx="1807368" cy="547200"/>
      </dsp:txXfrm>
    </dsp:sp>
    <dsp:sp modelId="{C4830E4E-3CFD-40D7-A8E5-0E1D05731C96}">
      <dsp:nvSpPr>
        <dsp:cNvPr id="0" name=""/>
        <dsp:cNvSpPr/>
      </dsp:nvSpPr>
      <dsp:spPr>
        <a:xfrm>
          <a:off x="4125515" y="1289561"/>
          <a:ext cx="1807368" cy="20193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Pode assumir somente um conjunto de valores que representam categorias</a:t>
          </a:r>
        </a:p>
      </dsp:txBody>
      <dsp:txXfrm>
        <a:off x="4125515" y="1289561"/>
        <a:ext cx="1807368" cy="2019376"/>
      </dsp:txXfrm>
    </dsp:sp>
    <dsp:sp modelId="{4B310C4B-53BB-4A21-A107-3E4822E3AEEF}">
      <dsp:nvSpPr>
        <dsp:cNvPr id="0" name=""/>
        <dsp:cNvSpPr/>
      </dsp:nvSpPr>
      <dsp:spPr>
        <a:xfrm>
          <a:off x="6185916" y="742361"/>
          <a:ext cx="1807368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Binários</a:t>
          </a:r>
        </a:p>
      </dsp:txBody>
      <dsp:txXfrm>
        <a:off x="6185916" y="742361"/>
        <a:ext cx="1807368" cy="547200"/>
      </dsp:txXfrm>
    </dsp:sp>
    <dsp:sp modelId="{1E53487D-A9E6-4DC4-8328-2B361402BA8F}">
      <dsp:nvSpPr>
        <dsp:cNvPr id="0" name=""/>
        <dsp:cNvSpPr/>
      </dsp:nvSpPr>
      <dsp:spPr>
        <a:xfrm>
          <a:off x="6185916" y="1289561"/>
          <a:ext cx="1807368" cy="20193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Caso especial de categórico com apenas duas categorias</a:t>
          </a:r>
        </a:p>
      </dsp:txBody>
      <dsp:txXfrm>
        <a:off x="6185916" y="1289561"/>
        <a:ext cx="1807368" cy="2019376"/>
      </dsp:txXfrm>
    </dsp:sp>
    <dsp:sp modelId="{09D1D8A3-BB81-4D89-AFDB-EC2D92388DA5}">
      <dsp:nvSpPr>
        <dsp:cNvPr id="0" name=""/>
        <dsp:cNvSpPr/>
      </dsp:nvSpPr>
      <dsp:spPr>
        <a:xfrm>
          <a:off x="8246316" y="742361"/>
          <a:ext cx="1807368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Ordinais</a:t>
          </a:r>
        </a:p>
      </dsp:txBody>
      <dsp:txXfrm>
        <a:off x="8246316" y="742361"/>
        <a:ext cx="1807368" cy="547200"/>
      </dsp:txXfrm>
    </dsp:sp>
    <dsp:sp modelId="{8363680D-FDB9-4360-87ED-6E85137CC522}">
      <dsp:nvSpPr>
        <dsp:cNvPr id="0" name=""/>
        <dsp:cNvSpPr/>
      </dsp:nvSpPr>
      <dsp:spPr>
        <a:xfrm>
          <a:off x="8246316" y="1289561"/>
          <a:ext cx="1807368" cy="20193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Dados categórico que tem ordem implícita</a:t>
          </a:r>
        </a:p>
      </dsp:txBody>
      <dsp:txXfrm>
        <a:off x="8246316" y="1289561"/>
        <a:ext cx="1807368" cy="20193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EF768-B716-4A6A-9F55-A309ED538FEA}">
      <dsp:nvSpPr>
        <dsp:cNvPr id="0" name=""/>
        <dsp:cNvSpPr/>
      </dsp:nvSpPr>
      <dsp:spPr>
        <a:xfrm>
          <a:off x="0" y="454024"/>
          <a:ext cx="3143249" cy="2514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FFB06-42D6-400C-AC7B-D7F5AE4F75A7}">
      <dsp:nvSpPr>
        <dsp:cNvPr id="0" name=""/>
        <dsp:cNvSpPr/>
      </dsp:nvSpPr>
      <dsp:spPr>
        <a:xfrm>
          <a:off x="282892" y="2717165"/>
          <a:ext cx="2797492" cy="88011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Dispersão com elementos extras</a:t>
          </a:r>
        </a:p>
      </dsp:txBody>
      <dsp:txXfrm>
        <a:off x="282892" y="2717165"/>
        <a:ext cx="2797492" cy="880110"/>
      </dsp:txXfrm>
    </dsp:sp>
    <dsp:sp modelId="{31D7DC6C-E262-4563-987D-2DBE1A008184}">
      <dsp:nvSpPr>
        <dsp:cNvPr id="0" name=""/>
        <dsp:cNvSpPr/>
      </dsp:nvSpPr>
      <dsp:spPr>
        <a:xfrm>
          <a:off x="3457575" y="454024"/>
          <a:ext cx="3143249" cy="251459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AA508-9E1E-4C31-8A80-701E50D7F241}">
      <dsp:nvSpPr>
        <dsp:cNvPr id="0" name=""/>
        <dsp:cNvSpPr/>
      </dsp:nvSpPr>
      <dsp:spPr>
        <a:xfrm>
          <a:off x="3740467" y="2717165"/>
          <a:ext cx="2797492" cy="88011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Gráfico de contorno</a:t>
          </a:r>
        </a:p>
      </dsp:txBody>
      <dsp:txXfrm>
        <a:off x="3740467" y="2717165"/>
        <a:ext cx="2797492" cy="880110"/>
      </dsp:txXfrm>
    </dsp:sp>
    <dsp:sp modelId="{1128887B-5D12-427F-8DCC-40A71BC77CE2}">
      <dsp:nvSpPr>
        <dsp:cNvPr id="0" name=""/>
        <dsp:cNvSpPr/>
      </dsp:nvSpPr>
      <dsp:spPr>
        <a:xfrm>
          <a:off x="6915149" y="454024"/>
          <a:ext cx="3143249" cy="25145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68B42-5AC3-405F-A96A-DE66A832525C}">
      <dsp:nvSpPr>
        <dsp:cNvPr id="0" name=""/>
        <dsp:cNvSpPr/>
      </dsp:nvSpPr>
      <dsp:spPr>
        <a:xfrm>
          <a:off x="7198042" y="2717165"/>
          <a:ext cx="2797492" cy="88011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Gráfico de violinos</a:t>
          </a:r>
        </a:p>
      </dsp:txBody>
      <dsp:txXfrm>
        <a:off x="7198042" y="2717165"/>
        <a:ext cx="2797492" cy="880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89D70-0C77-4E44-AC02-2FCCD0F6FEA0}">
      <dsp:nvSpPr>
        <dsp:cNvPr id="0" name=""/>
        <dsp:cNvSpPr/>
      </dsp:nvSpPr>
      <dsp:spPr>
        <a:xfrm>
          <a:off x="3143" y="86510"/>
          <a:ext cx="3064668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Média</a:t>
          </a:r>
        </a:p>
      </dsp:txBody>
      <dsp:txXfrm>
        <a:off x="3143" y="86510"/>
        <a:ext cx="3064668" cy="518400"/>
      </dsp:txXfrm>
    </dsp:sp>
    <dsp:sp modelId="{4CC9F0FA-E715-4147-A711-663276E02EA1}">
      <dsp:nvSpPr>
        <dsp:cNvPr id="0" name=""/>
        <dsp:cNvSpPr/>
      </dsp:nvSpPr>
      <dsp:spPr>
        <a:xfrm>
          <a:off x="3143" y="604910"/>
          <a:ext cx="3064668" cy="3359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A estimativa de localização mais básica é a média, ou valor médio. A média é a soma de todos os valores, dividida pelo número de valores</a:t>
          </a:r>
        </a:p>
      </dsp:txBody>
      <dsp:txXfrm>
        <a:off x="3143" y="604910"/>
        <a:ext cx="3064668" cy="3359879"/>
      </dsp:txXfrm>
    </dsp:sp>
    <dsp:sp modelId="{1906D29A-CA0F-4DDF-9998-F8BD3B15A99C}">
      <dsp:nvSpPr>
        <dsp:cNvPr id="0" name=""/>
        <dsp:cNvSpPr/>
      </dsp:nvSpPr>
      <dsp:spPr>
        <a:xfrm>
          <a:off x="3496865" y="86510"/>
          <a:ext cx="3064668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Mediana</a:t>
          </a:r>
        </a:p>
      </dsp:txBody>
      <dsp:txXfrm>
        <a:off x="3496865" y="86510"/>
        <a:ext cx="3064668" cy="518400"/>
      </dsp:txXfrm>
    </dsp:sp>
    <dsp:sp modelId="{4A8B847F-B0F0-4E04-BA48-BDE1BB9B0E4F}">
      <dsp:nvSpPr>
        <dsp:cNvPr id="0" name=""/>
        <dsp:cNvSpPr/>
      </dsp:nvSpPr>
      <dsp:spPr>
        <a:xfrm>
          <a:off x="3496865" y="604910"/>
          <a:ext cx="3064668" cy="3359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A mediana é o número central em uma lista de dados classificada. Se houver um número par de valores de dados, o valor central é aquele que não está realmente no conjunto de dados, mas sim a média dos dois valores que dividem os valores classificados nas metades superior e inferior</a:t>
          </a:r>
        </a:p>
      </dsp:txBody>
      <dsp:txXfrm>
        <a:off x="3496865" y="604910"/>
        <a:ext cx="3064668" cy="3359879"/>
      </dsp:txXfrm>
    </dsp:sp>
    <dsp:sp modelId="{EAAFC042-13DD-44B5-BC05-48B8FA4EA18D}">
      <dsp:nvSpPr>
        <dsp:cNvPr id="0" name=""/>
        <dsp:cNvSpPr/>
      </dsp:nvSpPr>
      <dsp:spPr>
        <a:xfrm>
          <a:off x="6990588" y="86510"/>
          <a:ext cx="3064668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Outlier</a:t>
          </a:r>
        </a:p>
      </dsp:txBody>
      <dsp:txXfrm>
        <a:off x="6990588" y="86510"/>
        <a:ext cx="3064668" cy="518400"/>
      </dsp:txXfrm>
    </dsp:sp>
    <dsp:sp modelId="{ACE25EF5-FD82-425D-991B-6C3BFCC42029}">
      <dsp:nvSpPr>
        <dsp:cNvPr id="0" name=""/>
        <dsp:cNvSpPr/>
      </dsp:nvSpPr>
      <dsp:spPr>
        <a:xfrm>
          <a:off x="6990588" y="604910"/>
          <a:ext cx="3064668" cy="3359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Um outlier é qualquer valor que seja muito distante dos outros valores em um conjunto de dados.</a:t>
          </a:r>
        </a:p>
      </dsp:txBody>
      <dsp:txXfrm>
        <a:off x="6990588" y="604910"/>
        <a:ext cx="3064668" cy="33598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3F8FB-E537-43E3-96FC-09B48B13988A}">
      <dsp:nvSpPr>
        <dsp:cNvPr id="0" name=""/>
        <dsp:cNvSpPr/>
      </dsp:nvSpPr>
      <dsp:spPr>
        <a:xfrm>
          <a:off x="49" y="44701"/>
          <a:ext cx="4700141" cy="1153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Desvios da média</a:t>
          </a:r>
        </a:p>
      </dsp:txBody>
      <dsp:txXfrm>
        <a:off x="49" y="44701"/>
        <a:ext cx="4700141" cy="1153762"/>
      </dsp:txXfrm>
    </dsp:sp>
    <dsp:sp modelId="{30E9DAB3-847A-4B53-838F-1F2A060B8D1A}">
      <dsp:nvSpPr>
        <dsp:cNvPr id="0" name=""/>
        <dsp:cNvSpPr/>
      </dsp:nvSpPr>
      <dsp:spPr>
        <a:xfrm>
          <a:off x="49" y="1198463"/>
          <a:ext cx="4700141" cy="28081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300" kern="1200" dirty="0"/>
            <a:t>Desvio absoluto médio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300" kern="1200" dirty="0"/>
            <a:t>Média dos desvios quadráticos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300" kern="1200" dirty="0"/>
            <a:t>Desvio padrão </a:t>
          </a:r>
        </a:p>
      </dsp:txBody>
      <dsp:txXfrm>
        <a:off x="49" y="1198463"/>
        <a:ext cx="4700141" cy="2808135"/>
      </dsp:txXfrm>
    </dsp:sp>
    <dsp:sp modelId="{42BA9746-CFAE-4684-B11B-6962EEFB7E6D}">
      <dsp:nvSpPr>
        <dsp:cNvPr id="0" name=""/>
        <dsp:cNvSpPr/>
      </dsp:nvSpPr>
      <dsp:spPr>
        <a:xfrm>
          <a:off x="5358209" y="44701"/>
          <a:ext cx="4700141" cy="1153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Estimativa baseada em percentis</a:t>
          </a:r>
        </a:p>
      </dsp:txBody>
      <dsp:txXfrm>
        <a:off x="5358209" y="44701"/>
        <a:ext cx="4700141" cy="1153762"/>
      </dsp:txXfrm>
    </dsp:sp>
    <dsp:sp modelId="{B5C715BB-A7D6-422C-8C08-E5FF2232AE56}">
      <dsp:nvSpPr>
        <dsp:cNvPr id="0" name=""/>
        <dsp:cNvSpPr/>
      </dsp:nvSpPr>
      <dsp:spPr>
        <a:xfrm>
          <a:off x="5358209" y="1198463"/>
          <a:ext cx="4700141" cy="28081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300" kern="1200" dirty="0"/>
            <a:t>Quartis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300" kern="1200" dirty="0"/>
            <a:t>Distância interquartil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300" kern="1200" dirty="0"/>
            <a:t>Máximos e Mínimos</a:t>
          </a:r>
        </a:p>
      </dsp:txBody>
      <dsp:txXfrm>
        <a:off x="5358209" y="1198463"/>
        <a:ext cx="4700141" cy="28081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EF768-B716-4A6A-9F55-A309ED538FEA}">
      <dsp:nvSpPr>
        <dsp:cNvPr id="0" name=""/>
        <dsp:cNvSpPr/>
      </dsp:nvSpPr>
      <dsp:spPr>
        <a:xfrm>
          <a:off x="0" y="235447"/>
          <a:ext cx="3580404" cy="28643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FFB06-42D6-400C-AC7B-D7F5AE4F75A7}">
      <dsp:nvSpPr>
        <dsp:cNvPr id="0" name=""/>
        <dsp:cNvSpPr/>
      </dsp:nvSpPr>
      <dsp:spPr>
        <a:xfrm>
          <a:off x="322236" y="2813339"/>
          <a:ext cx="3186560" cy="100251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 err="1"/>
            <a:t>Boxplot</a:t>
          </a:r>
          <a:endParaRPr lang="pt-BR" sz="2900" kern="1200" dirty="0"/>
        </a:p>
      </dsp:txBody>
      <dsp:txXfrm>
        <a:off x="322236" y="2813339"/>
        <a:ext cx="3186560" cy="1002513"/>
      </dsp:txXfrm>
    </dsp:sp>
    <dsp:sp modelId="{31D7DC6C-E262-4563-987D-2DBE1A008184}">
      <dsp:nvSpPr>
        <dsp:cNvPr id="0" name=""/>
        <dsp:cNvSpPr/>
      </dsp:nvSpPr>
      <dsp:spPr>
        <a:xfrm>
          <a:off x="3938445" y="235447"/>
          <a:ext cx="3580404" cy="286432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AA508-9E1E-4C31-8A80-701E50D7F241}">
      <dsp:nvSpPr>
        <dsp:cNvPr id="0" name=""/>
        <dsp:cNvSpPr/>
      </dsp:nvSpPr>
      <dsp:spPr>
        <a:xfrm>
          <a:off x="4260681" y="2813339"/>
          <a:ext cx="3186560" cy="100251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Histograma</a:t>
          </a:r>
        </a:p>
      </dsp:txBody>
      <dsp:txXfrm>
        <a:off x="4260681" y="2813339"/>
        <a:ext cx="3186560" cy="1002513"/>
      </dsp:txXfrm>
    </dsp:sp>
    <dsp:sp modelId="{EE489DD0-1DA3-47F3-8B54-66BE6268D582}">
      <dsp:nvSpPr>
        <dsp:cNvPr id="0" name=""/>
        <dsp:cNvSpPr/>
      </dsp:nvSpPr>
      <dsp:spPr>
        <a:xfrm>
          <a:off x="7876891" y="235447"/>
          <a:ext cx="3580404" cy="28643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A5731-0F02-4B79-98CF-62488C18A7E5}">
      <dsp:nvSpPr>
        <dsp:cNvPr id="0" name=""/>
        <dsp:cNvSpPr/>
      </dsp:nvSpPr>
      <dsp:spPr>
        <a:xfrm>
          <a:off x="8199127" y="2813339"/>
          <a:ext cx="3186560" cy="100251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Gráfico de densidade</a:t>
          </a:r>
        </a:p>
      </dsp:txBody>
      <dsp:txXfrm>
        <a:off x="8199127" y="2813339"/>
        <a:ext cx="3186560" cy="10025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C3A8C-8EA7-4BA6-9E3F-0BB4C86E88DD}">
      <dsp:nvSpPr>
        <dsp:cNvPr id="0" name=""/>
        <dsp:cNvSpPr/>
      </dsp:nvSpPr>
      <dsp:spPr>
        <a:xfrm>
          <a:off x="49" y="152626"/>
          <a:ext cx="4700141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Moda</a:t>
          </a:r>
        </a:p>
      </dsp:txBody>
      <dsp:txXfrm>
        <a:off x="49" y="152626"/>
        <a:ext cx="4700141" cy="1123200"/>
      </dsp:txXfrm>
    </dsp:sp>
    <dsp:sp modelId="{ACCC72CF-2D13-4B37-8075-C47D9D85479E}">
      <dsp:nvSpPr>
        <dsp:cNvPr id="0" name=""/>
        <dsp:cNvSpPr/>
      </dsp:nvSpPr>
      <dsp:spPr>
        <a:xfrm>
          <a:off x="49" y="1275826"/>
          <a:ext cx="4700141" cy="26228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900" kern="1200" dirty="0"/>
            <a:t>Valor ou categoria que aparece com maior frequência</a:t>
          </a:r>
        </a:p>
      </dsp:txBody>
      <dsp:txXfrm>
        <a:off x="49" y="1275826"/>
        <a:ext cx="4700141" cy="2622847"/>
      </dsp:txXfrm>
    </dsp:sp>
    <dsp:sp modelId="{880DC434-E1C3-41C6-A642-C820DC2EA54D}">
      <dsp:nvSpPr>
        <dsp:cNvPr id="0" name=""/>
        <dsp:cNvSpPr/>
      </dsp:nvSpPr>
      <dsp:spPr>
        <a:xfrm>
          <a:off x="5358209" y="152626"/>
          <a:ext cx="4700141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Valor esperado</a:t>
          </a:r>
        </a:p>
      </dsp:txBody>
      <dsp:txXfrm>
        <a:off x="5358209" y="152626"/>
        <a:ext cx="4700141" cy="1123200"/>
      </dsp:txXfrm>
    </dsp:sp>
    <dsp:sp modelId="{A3A6DB13-9B1C-4F0F-AE48-5923E045972F}">
      <dsp:nvSpPr>
        <dsp:cNvPr id="0" name=""/>
        <dsp:cNvSpPr/>
      </dsp:nvSpPr>
      <dsp:spPr>
        <a:xfrm>
          <a:off x="5358209" y="1275826"/>
          <a:ext cx="4700141" cy="26228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900" kern="1200" dirty="0"/>
            <a:t>É uma espécie de média ponderada para dados categóricos</a:t>
          </a:r>
        </a:p>
      </dsp:txBody>
      <dsp:txXfrm>
        <a:off x="5358209" y="1275826"/>
        <a:ext cx="4700141" cy="26228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EF768-B716-4A6A-9F55-A309ED538FEA}">
      <dsp:nvSpPr>
        <dsp:cNvPr id="0" name=""/>
        <dsp:cNvSpPr/>
      </dsp:nvSpPr>
      <dsp:spPr>
        <a:xfrm>
          <a:off x="779918" y="2182"/>
          <a:ext cx="4046934" cy="3237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FFB06-42D6-400C-AC7B-D7F5AE4F75A7}">
      <dsp:nvSpPr>
        <dsp:cNvPr id="0" name=""/>
        <dsp:cNvSpPr/>
      </dsp:nvSpPr>
      <dsp:spPr>
        <a:xfrm>
          <a:off x="1144143" y="2915975"/>
          <a:ext cx="3601771" cy="1133141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Gráfico de barras</a:t>
          </a:r>
        </a:p>
      </dsp:txBody>
      <dsp:txXfrm>
        <a:off x="1144143" y="2915975"/>
        <a:ext cx="3601771" cy="1133141"/>
      </dsp:txXfrm>
    </dsp:sp>
    <dsp:sp modelId="{31D7DC6C-E262-4563-987D-2DBE1A008184}">
      <dsp:nvSpPr>
        <dsp:cNvPr id="0" name=""/>
        <dsp:cNvSpPr/>
      </dsp:nvSpPr>
      <dsp:spPr>
        <a:xfrm>
          <a:off x="5231546" y="2182"/>
          <a:ext cx="4046934" cy="323754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AA508-9E1E-4C31-8A80-701E50D7F241}">
      <dsp:nvSpPr>
        <dsp:cNvPr id="0" name=""/>
        <dsp:cNvSpPr/>
      </dsp:nvSpPr>
      <dsp:spPr>
        <a:xfrm>
          <a:off x="5595770" y="2915975"/>
          <a:ext cx="3601771" cy="1133141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Gráficos de pizza</a:t>
          </a:r>
        </a:p>
      </dsp:txBody>
      <dsp:txXfrm>
        <a:off x="5595770" y="2915975"/>
        <a:ext cx="3601771" cy="11331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C02DC-F81A-4363-8349-9E98376705E0}">
      <dsp:nvSpPr>
        <dsp:cNvPr id="0" name=""/>
        <dsp:cNvSpPr/>
      </dsp:nvSpPr>
      <dsp:spPr>
        <a:xfrm>
          <a:off x="3143" y="85100"/>
          <a:ext cx="3064668" cy="803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Coeficiente de correlação</a:t>
          </a:r>
        </a:p>
      </dsp:txBody>
      <dsp:txXfrm>
        <a:off x="3143" y="85100"/>
        <a:ext cx="3064668" cy="803266"/>
      </dsp:txXfrm>
    </dsp:sp>
    <dsp:sp modelId="{352C16A6-29DA-488F-9453-B5503C481451}">
      <dsp:nvSpPr>
        <dsp:cNvPr id="0" name=""/>
        <dsp:cNvSpPr/>
      </dsp:nvSpPr>
      <dsp:spPr>
        <a:xfrm>
          <a:off x="3143" y="888367"/>
          <a:ext cx="3064668" cy="30778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Uma métrica que mede o nível em que as variáveis numéricas estão associadas umas às outras (varia de –1 a +1).</a:t>
          </a:r>
        </a:p>
      </dsp:txBody>
      <dsp:txXfrm>
        <a:off x="3143" y="888367"/>
        <a:ext cx="3064668" cy="3077831"/>
      </dsp:txXfrm>
    </dsp:sp>
    <dsp:sp modelId="{B77B3B6C-78A8-4E36-928E-758AF6BC650A}">
      <dsp:nvSpPr>
        <dsp:cNvPr id="0" name=""/>
        <dsp:cNvSpPr/>
      </dsp:nvSpPr>
      <dsp:spPr>
        <a:xfrm>
          <a:off x="3496865" y="85100"/>
          <a:ext cx="3064668" cy="803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Matriz de correlação</a:t>
          </a:r>
        </a:p>
      </dsp:txBody>
      <dsp:txXfrm>
        <a:off x="3496865" y="85100"/>
        <a:ext cx="3064668" cy="803266"/>
      </dsp:txXfrm>
    </dsp:sp>
    <dsp:sp modelId="{AA886539-D97C-4E04-B64F-9941D742F6D4}">
      <dsp:nvSpPr>
        <dsp:cNvPr id="0" name=""/>
        <dsp:cNvSpPr/>
      </dsp:nvSpPr>
      <dsp:spPr>
        <a:xfrm>
          <a:off x="3496865" y="888367"/>
          <a:ext cx="3064668" cy="30778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Uma tabela na qual as variáveis são mostradas tanto nas linhas quanto nas colunas, e os valores das células são a correlação entre as variáveis.</a:t>
          </a:r>
        </a:p>
      </dsp:txBody>
      <dsp:txXfrm>
        <a:off x="3496865" y="888367"/>
        <a:ext cx="3064668" cy="3077831"/>
      </dsp:txXfrm>
    </dsp:sp>
    <dsp:sp modelId="{F934891B-33B8-4338-89DE-0E0686DBE613}">
      <dsp:nvSpPr>
        <dsp:cNvPr id="0" name=""/>
        <dsp:cNvSpPr/>
      </dsp:nvSpPr>
      <dsp:spPr>
        <a:xfrm>
          <a:off x="6990588" y="85100"/>
          <a:ext cx="3064668" cy="803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Diagrama de Dispersão</a:t>
          </a:r>
        </a:p>
      </dsp:txBody>
      <dsp:txXfrm>
        <a:off x="6990588" y="85100"/>
        <a:ext cx="3064668" cy="803266"/>
      </dsp:txXfrm>
    </dsp:sp>
    <dsp:sp modelId="{CA83244E-63DB-46D2-B2BC-D681BE46A943}">
      <dsp:nvSpPr>
        <dsp:cNvPr id="0" name=""/>
        <dsp:cNvSpPr/>
      </dsp:nvSpPr>
      <dsp:spPr>
        <a:xfrm>
          <a:off x="6990588" y="888367"/>
          <a:ext cx="3064668" cy="30778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Um gráfico no qual o eixo x é o valor de uma variável, e o eixo y é o valor de outra.</a:t>
          </a:r>
        </a:p>
      </dsp:txBody>
      <dsp:txXfrm>
        <a:off x="6990588" y="888367"/>
        <a:ext cx="3064668" cy="30778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EF768-B716-4A6A-9F55-A309ED538FEA}">
      <dsp:nvSpPr>
        <dsp:cNvPr id="0" name=""/>
        <dsp:cNvSpPr/>
      </dsp:nvSpPr>
      <dsp:spPr>
        <a:xfrm>
          <a:off x="779918" y="2182"/>
          <a:ext cx="4046934" cy="3237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FFB06-42D6-400C-AC7B-D7F5AE4F75A7}">
      <dsp:nvSpPr>
        <dsp:cNvPr id="0" name=""/>
        <dsp:cNvSpPr/>
      </dsp:nvSpPr>
      <dsp:spPr>
        <a:xfrm>
          <a:off x="1144143" y="2915975"/>
          <a:ext cx="3601771" cy="1133141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Matriz de correlação</a:t>
          </a:r>
        </a:p>
      </dsp:txBody>
      <dsp:txXfrm>
        <a:off x="1144143" y="2915975"/>
        <a:ext cx="3601771" cy="1133141"/>
      </dsp:txXfrm>
    </dsp:sp>
    <dsp:sp modelId="{31D7DC6C-E262-4563-987D-2DBE1A008184}">
      <dsp:nvSpPr>
        <dsp:cNvPr id="0" name=""/>
        <dsp:cNvSpPr/>
      </dsp:nvSpPr>
      <dsp:spPr>
        <a:xfrm>
          <a:off x="5231546" y="2182"/>
          <a:ext cx="4046934" cy="323754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AA508-9E1E-4C31-8A80-701E50D7F241}">
      <dsp:nvSpPr>
        <dsp:cNvPr id="0" name=""/>
        <dsp:cNvSpPr/>
      </dsp:nvSpPr>
      <dsp:spPr>
        <a:xfrm>
          <a:off x="5595770" y="2915975"/>
          <a:ext cx="3601771" cy="1133141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Gráfico de dispersão</a:t>
          </a:r>
        </a:p>
      </dsp:txBody>
      <dsp:txXfrm>
        <a:off x="5595770" y="2915975"/>
        <a:ext cx="3601771" cy="11331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4DB76-6138-43DD-A4D7-AB2E0D78EBA2}">
      <dsp:nvSpPr>
        <dsp:cNvPr id="0" name=""/>
        <dsp:cNvSpPr/>
      </dsp:nvSpPr>
      <dsp:spPr>
        <a:xfrm>
          <a:off x="3781" y="385755"/>
          <a:ext cx="2273944" cy="865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Tabela de contingência</a:t>
          </a:r>
        </a:p>
      </dsp:txBody>
      <dsp:txXfrm>
        <a:off x="3781" y="385755"/>
        <a:ext cx="2273944" cy="865646"/>
      </dsp:txXfrm>
    </dsp:sp>
    <dsp:sp modelId="{FF2C6E7F-9D98-45C8-9644-4A438C5F0854}">
      <dsp:nvSpPr>
        <dsp:cNvPr id="0" name=""/>
        <dsp:cNvSpPr/>
      </dsp:nvSpPr>
      <dsp:spPr>
        <a:xfrm>
          <a:off x="3781" y="1251402"/>
          <a:ext cx="2273944" cy="24141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Um registro das contagens entre duas ou mais variáveis categóricas.</a:t>
          </a:r>
        </a:p>
      </dsp:txBody>
      <dsp:txXfrm>
        <a:off x="3781" y="1251402"/>
        <a:ext cx="2273944" cy="2414141"/>
      </dsp:txXfrm>
    </dsp:sp>
    <dsp:sp modelId="{59F9CEB6-565D-4CF8-AE96-EF2FC23AFFF0}">
      <dsp:nvSpPr>
        <dsp:cNvPr id="0" name=""/>
        <dsp:cNvSpPr/>
      </dsp:nvSpPr>
      <dsp:spPr>
        <a:xfrm>
          <a:off x="2596078" y="385755"/>
          <a:ext cx="2273944" cy="865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Gráfico de dispersão com elementos extras</a:t>
          </a:r>
        </a:p>
      </dsp:txBody>
      <dsp:txXfrm>
        <a:off x="2596078" y="385755"/>
        <a:ext cx="2273944" cy="865646"/>
      </dsp:txXfrm>
    </dsp:sp>
    <dsp:sp modelId="{27D13A03-1A6B-4F8D-9248-5D55BA519BDF}">
      <dsp:nvSpPr>
        <dsp:cNvPr id="0" name=""/>
        <dsp:cNvSpPr/>
      </dsp:nvSpPr>
      <dsp:spPr>
        <a:xfrm>
          <a:off x="2596078" y="1251402"/>
          <a:ext cx="2273944" cy="24141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O gráfico de duas variáveis métricas com os registros extras representados de forma diferenciada por meio de cores ou tamanhos</a:t>
          </a:r>
        </a:p>
      </dsp:txBody>
      <dsp:txXfrm>
        <a:off x="2596078" y="1251402"/>
        <a:ext cx="2273944" cy="2414141"/>
      </dsp:txXfrm>
    </dsp:sp>
    <dsp:sp modelId="{F7CD045F-0B9A-4A11-A96D-B54B6F604DF2}">
      <dsp:nvSpPr>
        <dsp:cNvPr id="0" name=""/>
        <dsp:cNvSpPr/>
      </dsp:nvSpPr>
      <dsp:spPr>
        <a:xfrm>
          <a:off x="5188376" y="385755"/>
          <a:ext cx="2273944" cy="865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Gráfico de contorno</a:t>
          </a:r>
        </a:p>
      </dsp:txBody>
      <dsp:txXfrm>
        <a:off x="5188376" y="385755"/>
        <a:ext cx="2273944" cy="865646"/>
      </dsp:txXfrm>
    </dsp:sp>
    <dsp:sp modelId="{87C2B945-5EE6-4BE1-8645-077F02467EE7}">
      <dsp:nvSpPr>
        <dsp:cNvPr id="0" name=""/>
        <dsp:cNvSpPr/>
      </dsp:nvSpPr>
      <dsp:spPr>
        <a:xfrm>
          <a:off x="5188376" y="1251402"/>
          <a:ext cx="2273944" cy="24141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Um gráfico mostrando a densidade de duas variáveis numéricas como um mapa topográfico.</a:t>
          </a:r>
        </a:p>
      </dsp:txBody>
      <dsp:txXfrm>
        <a:off x="5188376" y="1251402"/>
        <a:ext cx="2273944" cy="2414141"/>
      </dsp:txXfrm>
    </dsp:sp>
    <dsp:sp modelId="{1A0BBC30-9FA2-4068-BFB8-471EA2238C69}">
      <dsp:nvSpPr>
        <dsp:cNvPr id="0" name=""/>
        <dsp:cNvSpPr/>
      </dsp:nvSpPr>
      <dsp:spPr>
        <a:xfrm>
          <a:off x="7780673" y="385755"/>
          <a:ext cx="2273944" cy="865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Gráficos de violino</a:t>
          </a:r>
        </a:p>
      </dsp:txBody>
      <dsp:txXfrm>
        <a:off x="7780673" y="385755"/>
        <a:ext cx="2273944" cy="865646"/>
      </dsp:txXfrm>
    </dsp:sp>
    <dsp:sp modelId="{D152F647-DB32-40C8-B4BA-A6E2A80E523F}">
      <dsp:nvSpPr>
        <dsp:cNvPr id="0" name=""/>
        <dsp:cNvSpPr/>
      </dsp:nvSpPr>
      <dsp:spPr>
        <a:xfrm>
          <a:off x="7780673" y="1251402"/>
          <a:ext cx="2273944" cy="24141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Semelhante a um boxplot, mas mostrando a estimativa de densidade.</a:t>
          </a:r>
          <a:endParaRPr lang="pt-BR" sz="1800" kern="1200" dirty="0"/>
        </a:p>
      </dsp:txBody>
      <dsp:txXfrm>
        <a:off x="7780673" y="1251402"/>
        <a:ext cx="2273944" cy="2414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5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6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7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5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2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7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2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1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4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2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1E557-01BC-E674-13F3-8D3DC7F4C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Ciência de dados – Unidade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446C1-6A89-C39C-2D78-A00B80C7F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</p:spTree>
    <p:extLst>
      <p:ext uri="{BB962C8B-B14F-4D97-AF65-F5344CB8AC3E}">
        <p14:creationId xmlns:p14="http://schemas.microsoft.com/office/powerpoint/2010/main" val="215613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88A83-5041-F3AA-C0C8-937D0B83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Explorando dados binários e categóricos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9B5DF93-9BC3-DC67-47E0-14A48C606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23228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áfico 4" descr="Apresentação com gráfico de barras com preenchimento sólido">
            <a:extLst>
              <a:ext uri="{FF2B5EF4-FFF2-40B4-BE49-F238E27FC236}">
                <a16:creationId xmlns:a16="http://schemas.microsoft.com/office/drawing/2014/main" id="{47E554E1-364F-338A-AF9A-599918ABF8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86498" y="484632"/>
            <a:ext cx="1288796" cy="12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6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13F40-B4DF-15BD-E15B-5B0B3887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BB98008-35AE-3E6F-60AD-31A09D587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00125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896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3339-D5D8-2C1D-8A59-201DF1A3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</a:t>
            </a:r>
          </a:p>
        </p:txBody>
      </p:sp>
      <p:pic>
        <p:nvPicPr>
          <p:cNvPr id="4" name="Gráfico 3" descr="Apresentação com gráfico de barras com preenchimento sólido">
            <a:extLst>
              <a:ext uri="{FF2B5EF4-FFF2-40B4-BE49-F238E27FC236}">
                <a16:creationId xmlns:a16="http://schemas.microsoft.com/office/drawing/2014/main" id="{6D2C9B22-B1F6-7390-AC12-866724F69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6498" y="484632"/>
            <a:ext cx="1288796" cy="1288796"/>
          </a:xfrm>
          <a:prstGeom prst="rect">
            <a:avLst/>
          </a:prstGeom>
        </p:spPr>
      </p:pic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B3EEEA77-98DB-1611-D8F2-F8BB77D0D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96334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5437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EEFC9-EB7D-1C4B-4B5C-F4AC062F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Explorando Duas ou Mais Variáveis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EC3CEB2-44EE-77BE-0043-6BEBCC9B2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648519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19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9404F-2156-5F15-9063-85C81DB4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Explorando Duas ou Mais Variáveis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A7F7F11-E2FE-FF67-3FF2-E909179C89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909244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áfico 4" descr="Apresentação com gráfico de barras com preenchimento sólido">
            <a:extLst>
              <a:ext uri="{FF2B5EF4-FFF2-40B4-BE49-F238E27FC236}">
                <a16:creationId xmlns:a16="http://schemas.microsoft.com/office/drawing/2014/main" id="{B7792AEC-E329-1F51-4985-28EC8578EC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86498" y="484632"/>
            <a:ext cx="1288796" cy="12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4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A727B-E834-BEAB-B425-6E3430C0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DBAE038-898D-132F-0E08-DF5E03962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39512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38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D895A-9C90-458A-D938-AD177A7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5C59E-8DAE-F7A6-CF58-474051B7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fins de análise de dados e modelagem preditiva, o tipo de dados é importante para ajudar a determinar o tipo de exposição visual, análise de dados ou modelo estatístico.</a:t>
            </a:r>
          </a:p>
          <a:p>
            <a:r>
              <a:rPr lang="pt-BR" dirty="0"/>
              <a:t>O tipo de dados para uma variável determina como o software processará os cálculos para aquela variável.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F57131-312D-7D3C-7CA6-53415E74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063" y="3955465"/>
            <a:ext cx="3372321" cy="25054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5B01BE6-F5E7-B0E8-284A-27A38850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081" y="3820780"/>
            <a:ext cx="3817272" cy="264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4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4AE01-305E-62F3-DE5E-8EAB7892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retangulares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5D159D-E0E6-BADF-92B3-8113EB675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 retangular é basicamente uma matriz bidimensional com linhas indicando registros (casos) e colunas indicando características (variáveis).</a:t>
            </a:r>
          </a:p>
          <a:p>
            <a:pPr algn="l"/>
            <a:r>
              <a:rPr lang="pt-BR" dirty="0"/>
              <a:t>Na maioria das tarefas de análise e modelagem de dados, os dados em bancos de dados relacionais devem ser extraídos e colocados em uma única tabela.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C035F1-21AD-2083-BE25-9D1E0BBE5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5" y="3909713"/>
            <a:ext cx="5973215" cy="22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1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DAEF9-A169-9BEC-6E0D-A1A7421C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Estimativas de Localização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ED7C82-0CCE-ECE3-BD69-DDB75F812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 com dados de medição ou contagem podem ter milhares de valores diferentes. Um passo fundamental na exploração de seus dados é definir um “valor típico” para cada característica (variável): uma estimativa de onde a maioria dos dados está localizada (ou seja, sua tendência central).</a:t>
            </a:r>
          </a:p>
          <a:p>
            <a:r>
              <a:rPr lang="pt-BR" dirty="0"/>
              <a:t>À primeira vista, resumir os dados pode parecer bem simples: apenas tire a média dos dados</a:t>
            </a:r>
          </a:p>
          <a:p>
            <a:r>
              <a:rPr lang="pt-BR" dirty="0"/>
              <a:t>Na verdade, apesar de a média ser fácil de computar e conveniente de usar, nem sempre é a melhor medida para um valor central. Por isso os estatísticos desenvolveram e promoveram diversas estimativas alternativas à média.</a:t>
            </a:r>
          </a:p>
        </p:txBody>
      </p:sp>
    </p:spTree>
    <p:extLst>
      <p:ext uri="{BB962C8B-B14F-4D97-AF65-F5344CB8AC3E}">
        <p14:creationId xmlns:p14="http://schemas.microsoft.com/office/powerpoint/2010/main" val="349890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C80CB-431D-4CF7-926A-646BA079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Estimativas de Localização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1B7D783-203B-3379-D715-87D7C2100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924594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2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8150B-E795-9423-3933-84EE79E7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Estimativas de variabilidade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A7336133-1515-23C0-8D22-631F530B8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231190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501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9E41D-3AE2-F0D1-30AE-8DCB7E34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Explorando distribuições de dados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CD36A05-59F7-D7DC-8213-1498D9299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079385"/>
              </p:ext>
            </p:extLst>
          </p:nvPr>
        </p:nvGraphicFramePr>
        <p:xfrm>
          <a:off x="370527" y="2120900"/>
          <a:ext cx="11457296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áfico 5" descr="Apresentação com gráfico de barras com preenchimento sólido">
            <a:extLst>
              <a:ext uri="{FF2B5EF4-FFF2-40B4-BE49-F238E27FC236}">
                <a16:creationId xmlns:a16="http://schemas.microsoft.com/office/drawing/2014/main" id="{9B30BDD6-E74A-7BCD-8837-0E2DDB2FDE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86498" y="484632"/>
            <a:ext cx="1288796" cy="12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7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8917F-BDDE-0C22-378D-F0DE5640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Explorando dados binários e categóricos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5E6D238-3B3B-3918-F5EA-5BFD53929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429834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áfico 4" descr="Apresentação com gráfico de barras com preenchimento sólido">
            <a:extLst>
              <a:ext uri="{FF2B5EF4-FFF2-40B4-BE49-F238E27FC236}">
                <a16:creationId xmlns:a16="http://schemas.microsoft.com/office/drawing/2014/main" id="{3860C5FC-6DDF-AE02-E15A-AB651D00D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86498" y="484632"/>
            <a:ext cx="1288796" cy="12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58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ipo de Madeir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187</TotalTime>
  <Words>635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Georgia</vt:lpstr>
      <vt:lpstr>Trebuchet MS</vt:lpstr>
      <vt:lpstr>Wingdings</vt:lpstr>
      <vt:lpstr>Tipo de Madeira</vt:lpstr>
      <vt:lpstr>Ciência de dados – Unidade 1</vt:lpstr>
      <vt:lpstr>Tipos de dados</vt:lpstr>
      <vt:lpstr>Tipos de dados</vt:lpstr>
      <vt:lpstr>Dados retangulares</vt:lpstr>
      <vt:lpstr>Estimativas de Localização</vt:lpstr>
      <vt:lpstr>Estimativas de Localização</vt:lpstr>
      <vt:lpstr>Estimativas de variabilidade</vt:lpstr>
      <vt:lpstr>Explorando distribuições de dados</vt:lpstr>
      <vt:lpstr>Explorando dados binários e categóricos</vt:lpstr>
      <vt:lpstr>Explorando dados binários e categóricos</vt:lpstr>
      <vt:lpstr>Correlação</vt:lpstr>
      <vt:lpstr>Correlação</vt:lpstr>
      <vt:lpstr>Explorando Duas ou Mais Variáveis</vt:lpstr>
      <vt:lpstr>Explorando Duas ou Mais Variáveis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de dados – Unidade 1</dc:title>
  <dc:creator>Leandro Neckel</dc:creator>
  <cp:lastModifiedBy>Leandro Neckel</cp:lastModifiedBy>
  <cp:revision>4</cp:revision>
  <dcterms:created xsi:type="dcterms:W3CDTF">2023-07-28T15:31:01Z</dcterms:created>
  <dcterms:modified xsi:type="dcterms:W3CDTF">2023-07-29T13:24:12Z</dcterms:modified>
</cp:coreProperties>
</file>