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exend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exend-regular.fntdata"/><Relationship Id="rId8" Type="http://schemas.openxmlformats.org/officeDocument/2006/relationships/font" Target="fonts/Lexe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22" Type="http://schemas.openxmlformats.org/officeDocument/2006/relationships/image" Target="../media/image11.png"/><Relationship Id="rId21" Type="http://schemas.openxmlformats.org/officeDocument/2006/relationships/image" Target="../media/image13.png"/><Relationship Id="rId24" Type="http://schemas.openxmlformats.org/officeDocument/2006/relationships/image" Target="../media/image14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.png"/><Relationship Id="rId25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9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Relationship Id="rId13" Type="http://schemas.openxmlformats.org/officeDocument/2006/relationships/image" Target="../media/image23.png"/><Relationship Id="rId12" Type="http://schemas.openxmlformats.org/officeDocument/2006/relationships/image" Target="../media/image8.png"/><Relationship Id="rId15" Type="http://schemas.openxmlformats.org/officeDocument/2006/relationships/image" Target="../media/image5.png"/><Relationship Id="rId14" Type="http://schemas.openxmlformats.org/officeDocument/2006/relationships/image" Target="../media/image1.png"/><Relationship Id="rId17" Type="http://schemas.openxmlformats.org/officeDocument/2006/relationships/image" Target="../media/image12.png"/><Relationship Id="rId16" Type="http://schemas.openxmlformats.org/officeDocument/2006/relationships/image" Target="../media/image21.png"/><Relationship Id="rId19" Type="http://schemas.openxmlformats.org/officeDocument/2006/relationships/image" Target="../media/image18.png"/><Relationship Id="rId1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BE8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95950" y="208800"/>
            <a:ext cx="1697100" cy="19827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14725" y="208800"/>
            <a:ext cx="1889700" cy="19827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492750" y="328349"/>
            <a:ext cx="1789100" cy="381001"/>
            <a:chOff x="1892050" y="1516024"/>
            <a:chExt cx="1789100" cy="381001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92050" y="1516024"/>
              <a:ext cx="677320" cy="381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/>
            <p:nvPr/>
          </p:nvSpPr>
          <p:spPr>
            <a:xfrm>
              <a:off x="2471550" y="1516025"/>
              <a:ext cx="1209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CodeLlama</a:t>
              </a:r>
              <a:endPara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00" y="1807775"/>
            <a:ext cx="274125" cy="2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781475" y="1821388"/>
            <a:ext cx="842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NexusRaven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781476" y="1491850"/>
            <a:ext cx="1537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OpenAssistant-</a:t>
            </a: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Codellama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75" y="1483975"/>
            <a:ext cx="274125" cy="2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049" y="1152347"/>
            <a:ext cx="212425" cy="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781475" y="1135100"/>
            <a:ext cx="1353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Phind-CodeLlama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81475" y="809200"/>
            <a:ext cx="1179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WizardCoder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038" y="826450"/>
            <a:ext cx="212425" cy="2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49325" y="4398675"/>
            <a:ext cx="50815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2388050" y="208800"/>
            <a:ext cx="1403400" cy="19827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3"/>
          <p:cNvGrpSpPr/>
          <p:nvPr/>
        </p:nvGrpSpPr>
        <p:grpSpPr>
          <a:xfrm>
            <a:off x="2421914" y="294150"/>
            <a:ext cx="1403498" cy="381000"/>
            <a:chOff x="1291302" y="2530875"/>
            <a:chExt cx="1403498" cy="381000"/>
          </a:xfrm>
        </p:grpSpPr>
        <p:pic>
          <p:nvPicPr>
            <p:cNvPr id="70" name="Google Shape;70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91302" y="2558774"/>
              <a:ext cx="508150" cy="325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3"/>
            <p:cNvSpPr/>
            <p:nvPr/>
          </p:nvSpPr>
          <p:spPr>
            <a:xfrm>
              <a:off x="1485200" y="2530875"/>
              <a:ext cx="1209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Mistral</a:t>
              </a:r>
              <a:endPara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pic>
        <p:nvPicPr>
          <p:cNvPr id="72" name="Google Shape;7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63856" y="16657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63855" y="1252424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2652206" y="1238700"/>
            <a:ext cx="89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SQLCoder-7B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2652206" y="829950"/>
            <a:ext cx="688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Mistralic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63856" y="839100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1823200" y="3765850"/>
            <a:ext cx="1163100" cy="1024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2297788" y="3886206"/>
            <a:ext cx="688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PaLM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2225138" y="4411606"/>
            <a:ext cx="581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PaLM-2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78240" y="4411608"/>
            <a:ext cx="246902" cy="246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11187" y="3886205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414725" y="3765850"/>
            <a:ext cx="1304700" cy="1024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857900" y="3859881"/>
            <a:ext cx="86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Claude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785250" y="4385281"/>
            <a:ext cx="688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Claude-</a:t>
            </a: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6125" y="3859881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3175" y="4385281"/>
            <a:ext cx="2469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414725" y="2286900"/>
            <a:ext cx="1409400" cy="13812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939625" y="2414207"/>
            <a:ext cx="581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GPT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845163" y="2911607"/>
            <a:ext cx="948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GPT-3.5-Turbo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872825" y="3274957"/>
            <a:ext cx="508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GPT-4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58875" y="2414207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25913" y="2911619"/>
            <a:ext cx="246900" cy="2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0175" y="3274957"/>
            <a:ext cx="2469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1928188" y="2287619"/>
            <a:ext cx="1863600" cy="1380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2410713" y="2361282"/>
            <a:ext cx="86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Stable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2421063" y="2706294"/>
            <a:ext cx="766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StableLM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421063" y="2957332"/>
            <a:ext cx="810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StableCode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122388" y="2361269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189438" y="2688253"/>
            <a:ext cx="246900" cy="2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189438" y="2935153"/>
            <a:ext cx="2469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/>
          <p:nvPr/>
        </p:nvSpPr>
        <p:spPr>
          <a:xfrm>
            <a:off x="2153357" y="3275332"/>
            <a:ext cx="1732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OpenAssistant-StableLM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4625" y="3261707"/>
            <a:ext cx="274125" cy="2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14287" y="329025"/>
            <a:ext cx="361414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/>
          <p:nvPr/>
        </p:nvSpPr>
        <p:spPr>
          <a:xfrm>
            <a:off x="4390125" y="329025"/>
            <a:ext cx="1114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StarCoder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83908" y="1055563"/>
            <a:ext cx="234208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4320275" y="1055575"/>
            <a:ext cx="948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SQLCoder-15B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4319874" y="1538613"/>
            <a:ext cx="1114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WizardCoder-15B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3900" y="1538600"/>
            <a:ext cx="234225" cy="2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/>
          <p:nvPr/>
        </p:nvSpPr>
        <p:spPr>
          <a:xfrm>
            <a:off x="3895950" y="2287619"/>
            <a:ext cx="1697100" cy="1380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975100" y="2390819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4357800" y="2390819"/>
            <a:ext cx="8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Pythia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2" name="Google Shape;112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030800" y="2863344"/>
            <a:ext cx="2469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/>
          <p:nvPr/>
        </p:nvSpPr>
        <p:spPr>
          <a:xfrm>
            <a:off x="4356100" y="2867919"/>
            <a:ext cx="1114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Pythia-ChatBase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4149526" y="3224544"/>
            <a:ext cx="139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OpenAssistant-Pythia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5" name="Google Shape;11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0800" y="3210919"/>
            <a:ext cx="274125" cy="2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/>
          <p:nvPr/>
        </p:nvSpPr>
        <p:spPr>
          <a:xfrm>
            <a:off x="5698423" y="208800"/>
            <a:ext cx="3087300" cy="2908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6250909" y="385773"/>
            <a:ext cx="1353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Llama2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8" name="Google Shape;118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769251" y="993072"/>
            <a:ext cx="323462" cy="2645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/>
          <p:nvPr/>
        </p:nvSpPr>
        <p:spPr>
          <a:xfrm>
            <a:off x="6092713" y="993072"/>
            <a:ext cx="9351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OpenChat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3090250" y="3765850"/>
            <a:ext cx="1214700" cy="1024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3534852" y="3897656"/>
            <a:ext cx="8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Falcon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3469688" y="4423056"/>
            <a:ext cx="581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Falcon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3" name="Google Shape;123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185750" y="3897656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261950" y="4432206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/>
          <p:nvPr/>
        </p:nvSpPr>
        <p:spPr>
          <a:xfrm>
            <a:off x="4413150" y="3764350"/>
            <a:ext cx="1179900" cy="1024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4845015" y="3888256"/>
            <a:ext cx="8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Qwen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4794542" y="4413656"/>
            <a:ext cx="581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Qwen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8" name="Google Shape;128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552650" y="4413657"/>
            <a:ext cx="228600" cy="21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476462" y="3900482"/>
            <a:ext cx="381000" cy="36383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/>
          <p:nvPr/>
        </p:nvSpPr>
        <p:spPr>
          <a:xfrm>
            <a:off x="6092722" y="1399275"/>
            <a:ext cx="12432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Nous-Hermes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7420005" y="1810679"/>
            <a:ext cx="14598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Redmond-Puffin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5769249" y="1783651"/>
            <a:ext cx="323475" cy="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/>
          <p:nvPr/>
        </p:nvSpPr>
        <p:spPr>
          <a:xfrm>
            <a:off x="6092722" y="1813088"/>
            <a:ext cx="5082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NSQL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7419992" y="993076"/>
            <a:ext cx="861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CodeLlama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7080324" y="1358926"/>
            <a:ext cx="323475" cy="323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6" name="Google Shape;136;p13"/>
          <p:cNvSpPr/>
          <p:nvPr/>
        </p:nvSpPr>
        <p:spPr>
          <a:xfrm>
            <a:off x="7419992" y="1399276"/>
            <a:ext cx="5811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Vicuna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 rotWithShape="1">
          <a:blip r:embed="rId25">
            <a:alphaModFix/>
          </a:blip>
          <a:srcRect b="3181" l="2492" r="5205" t="4592"/>
          <a:stretch/>
        </p:blipFill>
        <p:spPr>
          <a:xfrm>
            <a:off x="7080337" y="1783796"/>
            <a:ext cx="323475" cy="32320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/>
          <p:nvPr/>
        </p:nvSpPr>
        <p:spPr>
          <a:xfrm>
            <a:off x="7420007" y="2230626"/>
            <a:ext cx="1732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OpenAssistant-Llama2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0324" y="2208403"/>
            <a:ext cx="323475" cy="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/>
          <p:nvPr/>
        </p:nvSpPr>
        <p:spPr>
          <a:xfrm>
            <a:off x="6092724" y="2237813"/>
            <a:ext cx="810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Llama2-32K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1" name="Google Shape;141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769254" y="2208363"/>
            <a:ext cx="323475" cy="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3"/>
          <p:cNvSpPr/>
          <p:nvPr/>
        </p:nvSpPr>
        <p:spPr>
          <a:xfrm>
            <a:off x="6092724" y="2680151"/>
            <a:ext cx="861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WizardLM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3" name="Google Shape;14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9249" y="2633101"/>
            <a:ext cx="323475" cy="3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874" y="362018"/>
            <a:ext cx="810301" cy="45583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3"/>
          <p:cNvSpPr/>
          <p:nvPr/>
        </p:nvSpPr>
        <p:spPr>
          <a:xfrm>
            <a:off x="2652206" y="1665750"/>
            <a:ext cx="1198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Mistral-OpenOrca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6" name="Google Shape;14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334" y="1034398"/>
            <a:ext cx="323476" cy="18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 rotWithShape="1">
          <a:blip r:embed="rId25">
            <a:alphaModFix/>
          </a:blip>
          <a:srcRect b="3181" l="2492" r="5205" t="4592"/>
          <a:stretch/>
        </p:blipFill>
        <p:spPr>
          <a:xfrm>
            <a:off x="5769249" y="1369971"/>
            <a:ext cx="323475" cy="32320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3"/>
          <p:cNvSpPr txBox="1"/>
          <p:nvPr/>
        </p:nvSpPr>
        <p:spPr>
          <a:xfrm>
            <a:off x="6936450" y="616325"/>
            <a:ext cx="22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5518725" y="3266992"/>
            <a:ext cx="34467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Map of </a:t>
            </a:r>
            <a:r>
              <a:rPr b="1" lang="en" sz="2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LLMs</a:t>
            </a:r>
            <a:endParaRPr b="1" sz="2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October 2023</a:t>
            </a:r>
            <a:endParaRPr b="1"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