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5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8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7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33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46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4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8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4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D858-FD7D-4F03-A522-F98C183A1418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BD93-5F49-4D2B-9A16-C57C5A24C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8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192109" y="103038"/>
            <a:ext cx="2944786" cy="2421216"/>
            <a:chOff x="192109" y="103038"/>
            <a:chExt cx="2944786" cy="2421216"/>
          </a:xfrm>
        </p:grpSpPr>
        <p:sp>
          <p:nvSpPr>
            <p:cNvPr id="4" name="Retângulo 3"/>
            <p:cNvSpPr/>
            <p:nvPr/>
          </p:nvSpPr>
          <p:spPr>
            <a:xfrm>
              <a:off x="1120463" y="850007"/>
              <a:ext cx="1083600" cy="914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Distrito Leste</a:t>
              </a:r>
              <a:endParaRPr lang="pt-BR" sz="1400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1303429" y="103038"/>
              <a:ext cx="862885" cy="669702"/>
            </a:xfrm>
            <a:prstGeom prst="ellipse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192110" y="682584"/>
              <a:ext cx="862885" cy="669702"/>
            </a:xfrm>
            <a:prstGeom prst="ellipse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92109" y="1429556"/>
              <a:ext cx="862885" cy="669702"/>
            </a:xfrm>
            <a:prstGeom prst="ellipse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1230820" y="1854552"/>
              <a:ext cx="862885" cy="669702"/>
            </a:xfrm>
            <a:prstGeom prst="ellipse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2274010" y="682584"/>
              <a:ext cx="862885" cy="669702"/>
            </a:xfrm>
            <a:prstGeom prst="ellipse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518477" y="2446967"/>
            <a:ext cx="1931831" cy="1661375"/>
            <a:chOff x="4520484" y="2331076"/>
            <a:chExt cx="1931831" cy="16613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Triângulo isósceles 32"/>
            <p:cNvSpPr/>
            <p:nvPr/>
          </p:nvSpPr>
          <p:spPr>
            <a:xfrm>
              <a:off x="4868217" y="2331076"/>
              <a:ext cx="1197735" cy="914387"/>
            </a:xfrm>
            <a:prstGeom prst="triangle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CEO</a:t>
              </a:r>
              <a:endParaRPr lang="pt-BR" sz="1400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520484" y="3271221"/>
              <a:ext cx="1931831" cy="721230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Núcleo Matriciador</a:t>
              </a:r>
              <a:endParaRPr lang="pt-BR" sz="1400" dirty="0"/>
            </a:p>
          </p:txBody>
        </p:sp>
      </p:grpSp>
      <p:sp>
        <p:nvSpPr>
          <p:cNvPr id="36" name="Retângulo 35"/>
          <p:cNvSpPr/>
          <p:nvPr/>
        </p:nvSpPr>
        <p:spPr>
          <a:xfrm>
            <a:off x="1466961" y="4906819"/>
            <a:ext cx="1996226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CGDB</a:t>
            </a:r>
          </a:p>
          <a:p>
            <a:pPr algn="ctr"/>
            <a:r>
              <a:rPr lang="pt-BR" sz="1400" dirty="0" smtClean="0"/>
              <a:t>Núcleo de referência loco regional</a:t>
            </a:r>
            <a:endParaRPr lang="pt-BR" sz="1400" dirty="0"/>
          </a:p>
        </p:txBody>
      </p:sp>
      <p:sp>
        <p:nvSpPr>
          <p:cNvPr id="37" name="Retângulo 36"/>
          <p:cNvSpPr/>
          <p:nvPr/>
        </p:nvSpPr>
        <p:spPr>
          <a:xfrm>
            <a:off x="5873146" y="4932577"/>
            <a:ext cx="1535806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Hospital Araújo Jorge</a:t>
            </a:r>
            <a:endParaRPr lang="pt-BR" sz="1400" dirty="0"/>
          </a:p>
        </p:txBody>
      </p:sp>
      <p:sp>
        <p:nvSpPr>
          <p:cNvPr id="61" name="Forma livre 60"/>
          <p:cNvSpPr/>
          <p:nvPr/>
        </p:nvSpPr>
        <p:spPr>
          <a:xfrm>
            <a:off x="462302" y="3721977"/>
            <a:ext cx="1043297" cy="1803042"/>
          </a:xfrm>
          <a:custGeom>
            <a:avLst/>
            <a:gdLst>
              <a:gd name="connsiteX0" fmla="*/ 991782 w 1043297"/>
              <a:gd name="connsiteY0" fmla="*/ 2060619 h 2060619"/>
              <a:gd name="connsiteX1" fmla="*/ 108 w 1043297"/>
              <a:gd name="connsiteY1" fmla="*/ 1146219 h 2060619"/>
              <a:gd name="connsiteX2" fmla="*/ 1043297 w 1043297"/>
              <a:gd name="connsiteY2" fmla="*/ 0 h 206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297" h="2060619">
                <a:moveTo>
                  <a:pt x="991782" y="2060619"/>
                </a:moveTo>
                <a:cubicBezTo>
                  <a:pt x="491652" y="1775137"/>
                  <a:pt x="-8478" y="1489655"/>
                  <a:pt x="108" y="1146219"/>
                </a:cubicBezTo>
                <a:cubicBezTo>
                  <a:pt x="8694" y="802783"/>
                  <a:pt x="525995" y="401391"/>
                  <a:pt x="1043297" y="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Se não for câncer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Forma livre 61"/>
          <p:cNvSpPr/>
          <p:nvPr/>
        </p:nvSpPr>
        <p:spPr>
          <a:xfrm>
            <a:off x="3488945" y="3657582"/>
            <a:ext cx="1455356" cy="1596980"/>
          </a:xfrm>
          <a:custGeom>
            <a:avLst/>
            <a:gdLst>
              <a:gd name="connsiteX0" fmla="*/ 38637 w 1455356"/>
              <a:gd name="connsiteY0" fmla="*/ 1596980 h 1596980"/>
              <a:gd name="connsiteX1" fmla="*/ 1455313 w 1455356"/>
              <a:gd name="connsiteY1" fmla="*/ 914400 h 1596980"/>
              <a:gd name="connsiteX2" fmla="*/ 0 w 1455356"/>
              <a:gd name="connsiteY2" fmla="*/ 0 h 159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356" h="1596980">
                <a:moveTo>
                  <a:pt x="38637" y="1596980"/>
                </a:moveTo>
                <a:cubicBezTo>
                  <a:pt x="750194" y="1388771"/>
                  <a:pt x="1461752" y="1180563"/>
                  <a:pt x="1455313" y="914400"/>
                </a:cubicBezTo>
                <a:cubicBezTo>
                  <a:pt x="1448874" y="648237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Contra referência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3" name="Forma livre 62"/>
          <p:cNvSpPr/>
          <p:nvPr/>
        </p:nvSpPr>
        <p:spPr>
          <a:xfrm>
            <a:off x="3244247" y="5846990"/>
            <a:ext cx="2871988" cy="592495"/>
          </a:xfrm>
          <a:custGeom>
            <a:avLst/>
            <a:gdLst>
              <a:gd name="connsiteX0" fmla="*/ 0 w 2871988"/>
              <a:gd name="connsiteY0" fmla="*/ 0 h 592495"/>
              <a:gd name="connsiteX1" fmla="*/ 1841678 w 2871988"/>
              <a:gd name="connsiteY1" fmla="*/ 592428 h 592495"/>
              <a:gd name="connsiteX2" fmla="*/ 2871988 w 2871988"/>
              <a:gd name="connsiteY2" fmla="*/ 38636 h 59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988" h="592495">
                <a:moveTo>
                  <a:pt x="0" y="0"/>
                </a:moveTo>
                <a:cubicBezTo>
                  <a:pt x="681506" y="292994"/>
                  <a:pt x="1363013" y="585989"/>
                  <a:pt x="1841678" y="592428"/>
                </a:cubicBezTo>
                <a:cubicBezTo>
                  <a:pt x="2320343" y="598867"/>
                  <a:pt x="2687391" y="141667"/>
                  <a:pt x="2871988" y="38636"/>
                </a:cubicBez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               Câncer / Regulação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0" name="Forma livre 69"/>
          <p:cNvSpPr/>
          <p:nvPr/>
        </p:nvSpPr>
        <p:spPr>
          <a:xfrm>
            <a:off x="1784609" y="4095482"/>
            <a:ext cx="1551016" cy="811369"/>
          </a:xfrm>
          <a:custGeom>
            <a:avLst/>
            <a:gdLst>
              <a:gd name="connsiteX0" fmla="*/ 0 w 516591"/>
              <a:gd name="connsiteY0" fmla="*/ 0 h 811369"/>
              <a:gd name="connsiteX1" fmla="*/ 515155 w 516591"/>
              <a:gd name="connsiteY1" fmla="*/ 309093 h 811369"/>
              <a:gd name="connsiteX2" fmla="*/ 154547 w 516591"/>
              <a:gd name="connsiteY2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591" h="811369">
                <a:moveTo>
                  <a:pt x="0" y="0"/>
                </a:moveTo>
                <a:cubicBezTo>
                  <a:pt x="244698" y="86932"/>
                  <a:pt x="489397" y="173865"/>
                  <a:pt x="515155" y="309093"/>
                </a:cubicBezTo>
                <a:cubicBezTo>
                  <a:pt x="540913" y="444321"/>
                  <a:pt x="212502" y="744828"/>
                  <a:pt x="154547" y="811369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Biopsia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Anatomopatológico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Biopsia a ser realizada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2769753" y="318754"/>
            <a:ext cx="1662540" cy="70189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Gerar mapa de vulnerabilidade</a:t>
            </a:r>
            <a:endParaRPr lang="pt-BR" sz="1200" dirty="0"/>
          </a:p>
        </p:txBody>
      </p:sp>
      <p:sp>
        <p:nvSpPr>
          <p:cNvPr id="76" name="Forma livre 75"/>
          <p:cNvSpPr/>
          <p:nvPr/>
        </p:nvSpPr>
        <p:spPr>
          <a:xfrm>
            <a:off x="2086377" y="226110"/>
            <a:ext cx="1017431" cy="623896"/>
          </a:xfrm>
          <a:custGeom>
            <a:avLst/>
            <a:gdLst>
              <a:gd name="connsiteX0" fmla="*/ 1017431 w 1017431"/>
              <a:gd name="connsiteY0" fmla="*/ 134498 h 623896"/>
              <a:gd name="connsiteX1" fmla="*/ 399246 w 1017431"/>
              <a:gd name="connsiteY1" fmla="*/ 31467 h 623896"/>
              <a:gd name="connsiteX2" fmla="*/ 0 w 1017431"/>
              <a:gd name="connsiteY2" fmla="*/ 623896 h 62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431" h="623896">
                <a:moveTo>
                  <a:pt x="1017431" y="134498"/>
                </a:moveTo>
                <a:cubicBezTo>
                  <a:pt x="793124" y="42199"/>
                  <a:pt x="568818" y="-50099"/>
                  <a:pt x="399246" y="31467"/>
                </a:cubicBezTo>
                <a:cubicBezTo>
                  <a:pt x="229674" y="113033"/>
                  <a:pt x="68687" y="518719"/>
                  <a:pt x="0" y="62389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Forma livre 76"/>
          <p:cNvSpPr/>
          <p:nvPr/>
        </p:nvSpPr>
        <p:spPr>
          <a:xfrm>
            <a:off x="2202287" y="1455313"/>
            <a:ext cx="1330905" cy="1493950"/>
          </a:xfrm>
          <a:custGeom>
            <a:avLst/>
            <a:gdLst>
              <a:gd name="connsiteX0" fmla="*/ 0 w 1330905"/>
              <a:gd name="connsiteY0" fmla="*/ 0 h 1493950"/>
              <a:gd name="connsiteX1" fmla="*/ 1313645 w 1330905"/>
              <a:gd name="connsiteY1" fmla="*/ 450761 h 1493950"/>
              <a:gd name="connsiteX2" fmla="*/ 631065 w 1330905"/>
              <a:gd name="connsiteY2" fmla="*/ 1493950 h 149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905" h="1493950">
                <a:moveTo>
                  <a:pt x="0" y="0"/>
                </a:moveTo>
                <a:cubicBezTo>
                  <a:pt x="604234" y="100884"/>
                  <a:pt x="1208468" y="201769"/>
                  <a:pt x="1313645" y="450761"/>
                </a:cubicBezTo>
                <a:cubicBezTo>
                  <a:pt x="1418822" y="699753"/>
                  <a:pt x="1024943" y="1096851"/>
                  <a:pt x="631065" y="1493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Forma livre 77"/>
          <p:cNvSpPr/>
          <p:nvPr/>
        </p:nvSpPr>
        <p:spPr>
          <a:xfrm>
            <a:off x="2238923" y="1609843"/>
            <a:ext cx="506508" cy="965915"/>
          </a:xfrm>
          <a:custGeom>
            <a:avLst/>
            <a:gdLst>
              <a:gd name="connsiteX0" fmla="*/ 347730 w 506508"/>
              <a:gd name="connsiteY0" fmla="*/ 965915 h 965915"/>
              <a:gd name="connsiteX1" fmla="*/ 489397 w 506508"/>
              <a:gd name="connsiteY1" fmla="*/ 206061 h 965915"/>
              <a:gd name="connsiteX2" fmla="*/ 0 w 506508"/>
              <a:gd name="connsiteY2" fmla="*/ 0 h 96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508" h="965915">
                <a:moveTo>
                  <a:pt x="347730" y="965915"/>
                </a:moveTo>
                <a:cubicBezTo>
                  <a:pt x="447541" y="666481"/>
                  <a:pt x="547352" y="367047"/>
                  <a:pt x="489397" y="206061"/>
                </a:cubicBezTo>
                <a:cubicBezTo>
                  <a:pt x="431442" y="45075"/>
                  <a:pt x="81566" y="3005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5217205" y="1558318"/>
            <a:ext cx="1495136" cy="914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MS</a:t>
            </a:r>
            <a:endParaRPr lang="pt-BR" sz="1100" dirty="0"/>
          </a:p>
        </p:txBody>
      </p:sp>
      <p:sp>
        <p:nvSpPr>
          <p:cNvPr id="80" name="Forma livre 79"/>
          <p:cNvSpPr/>
          <p:nvPr/>
        </p:nvSpPr>
        <p:spPr>
          <a:xfrm>
            <a:off x="2228045" y="1339403"/>
            <a:ext cx="2975020" cy="656823"/>
          </a:xfrm>
          <a:custGeom>
            <a:avLst/>
            <a:gdLst>
              <a:gd name="connsiteX0" fmla="*/ 0 w 2975020"/>
              <a:gd name="connsiteY0" fmla="*/ 0 h 656823"/>
              <a:gd name="connsiteX1" fmla="*/ 1983346 w 2975020"/>
              <a:gd name="connsiteY1" fmla="*/ 347730 h 656823"/>
              <a:gd name="connsiteX2" fmla="*/ 2975020 w 2975020"/>
              <a:gd name="connsiteY2" fmla="*/ 656823 h 6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5020" h="656823">
                <a:moveTo>
                  <a:pt x="0" y="0"/>
                </a:moveTo>
                <a:cubicBezTo>
                  <a:pt x="743754" y="119130"/>
                  <a:pt x="1487509" y="238260"/>
                  <a:pt x="1983346" y="347730"/>
                </a:cubicBezTo>
                <a:cubicBezTo>
                  <a:pt x="2479183" y="457200"/>
                  <a:pt x="2824766" y="607454"/>
                  <a:pt x="2975020" y="656823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/>
          <p:nvPr/>
        </p:nvSpPr>
        <p:spPr>
          <a:xfrm>
            <a:off x="182197" y="1790135"/>
            <a:ext cx="1365499" cy="942112"/>
          </a:xfrm>
          <a:custGeom>
            <a:avLst/>
            <a:gdLst>
              <a:gd name="connsiteX0" fmla="*/ 1416676 w 1416676"/>
              <a:gd name="connsiteY0" fmla="*/ 0 h 853918"/>
              <a:gd name="connsiteX1" fmla="*/ 746975 w 1416676"/>
              <a:gd name="connsiteY1" fmla="*/ 850006 h 853918"/>
              <a:gd name="connsiteX2" fmla="*/ 0 w 1416676"/>
              <a:gd name="connsiteY2" fmla="*/ 257578 h 85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676" h="853918">
                <a:moveTo>
                  <a:pt x="1416676" y="0"/>
                </a:moveTo>
                <a:cubicBezTo>
                  <a:pt x="1199882" y="403538"/>
                  <a:pt x="983088" y="807076"/>
                  <a:pt x="746975" y="850006"/>
                </a:cubicBezTo>
                <a:cubicBezTo>
                  <a:pt x="510862" y="892936"/>
                  <a:pt x="255431" y="575257"/>
                  <a:pt x="0" y="25757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Acompanhamento semestral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7936042" y="399254"/>
            <a:ext cx="2944786" cy="2421216"/>
            <a:chOff x="192109" y="103038"/>
            <a:chExt cx="2944786" cy="2421216"/>
          </a:xfrm>
        </p:grpSpPr>
        <p:sp>
          <p:nvSpPr>
            <p:cNvPr id="84" name="Retângulo 83"/>
            <p:cNvSpPr/>
            <p:nvPr/>
          </p:nvSpPr>
          <p:spPr>
            <a:xfrm>
              <a:off x="1120463" y="850007"/>
              <a:ext cx="1083600" cy="914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Distrito Noroeste</a:t>
              </a:r>
              <a:endParaRPr lang="pt-BR" sz="1400" dirty="0"/>
            </a:p>
          </p:txBody>
        </p:sp>
        <p:sp>
          <p:nvSpPr>
            <p:cNvPr id="85" name="Elipse 84"/>
            <p:cNvSpPr/>
            <p:nvPr/>
          </p:nvSpPr>
          <p:spPr>
            <a:xfrm>
              <a:off x="1303429" y="103038"/>
              <a:ext cx="862885" cy="66970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192110" y="682584"/>
              <a:ext cx="862885" cy="66970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87" name="Elipse 86"/>
            <p:cNvSpPr/>
            <p:nvPr/>
          </p:nvSpPr>
          <p:spPr>
            <a:xfrm>
              <a:off x="192109" y="1429556"/>
              <a:ext cx="862885" cy="66970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88" name="Elipse 87"/>
            <p:cNvSpPr/>
            <p:nvPr/>
          </p:nvSpPr>
          <p:spPr>
            <a:xfrm>
              <a:off x="1230820" y="1854552"/>
              <a:ext cx="862885" cy="66970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  <p:sp>
          <p:nvSpPr>
            <p:cNvPr id="89" name="Elipse 88"/>
            <p:cNvSpPr/>
            <p:nvPr/>
          </p:nvSpPr>
          <p:spPr>
            <a:xfrm>
              <a:off x="2274010" y="682584"/>
              <a:ext cx="862885" cy="669702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UBS</a:t>
              </a:r>
              <a:endParaRPr lang="pt-BR" sz="1200" dirty="0"/>
            </a:p>
          </p:txBody>
        </p:sp>
      </p:grpSp>
      <p:sp>
        <p:nvSpPr>
          <p:cNvPr id="90" name="Elipse 89"/>
          <p:cNvSpPr/>
          <p:nvPr/>
        </p:nvSpPr>
        <p:spPr>
          <a:xfrm>
            <a:off x="10450648" y="634284"/>
            <a:ext cx="1662540" cy="70189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Gerar mapa de vulnerabilidade</a:t>
            </a:r>
            <a:endParaRPr lang="pt-BR" sz="1200" dirty="0"/>
          </a:p>
        </p:txBody>
      </p:sp>
      <p:sp>
        <p:nvSpPr>
          <p:cNvPr id="91" name="Forma livre 90"/>
          <p:cNvSpPr/>
          <p:nvPr/>
        </p:nvSpPr>
        <p:spPr>
          <a:xfrm>
            <a:off x="9767272" y="541640"/>
            <a:ext cx="1017431" cy="623896"/>
          </a:xfrm>
          <a:custGeom>
            <a:avLst/>
            <a:gdLst>
              <a:gd name="connsiteX0" fmla="*/ 1017431 w 1017431"/>
              <a:gd name="connsiteY0" fmla="*/ 134498 h 623896"/>
              <a:gd name="connsiteX1" fmla="*/ 399246 w 1017431"/>
              <a:gd name="connsiteY1" fmla="*/ 31467 h 623896"/>
              <a:gd name="connsiteX2" fmla="*/ 0 w 1017431"/>
              <a:gd name="connsiteY2" fmla="*/ 623896 h 62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431" h="623896">
                <a:moveTo>
                  <a:pt x="1017431" y="134498"/>
                </a:moveTo>
                <a:cubicBezTo>
                  <a:pt x="793124" y="42199"/>
                  <a:pt x="568818" y="-50099"/>
                  <a:pt x="399246" y="31467"/>
                </a:cubicBezTo>
                <a:cubicBezTo>
                  <a:pt x="229674" y="113033"/>
                  <a:pt x="68687" y="518719"/>
                  <a:pt x="0" y="62389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Forma livre 91"/>
          <p:cNvSpPr/>
          <p:nvPr/>
        </p:nvSpPr>
        <p:spPr>
          <a:xfrm>
            <a:off x="9883182" y="1693569"/>
            <a:ext cx="1330905" cy="1493950"/>
          </a:xfrm>
          <a:custGeom>
            <a:avLst/>
            <a:gdLst>
              <a:gd name="connsiteX0" fmla="*/ 0 w 1330905"/>
              <a:gd name="connsiteY0" fmla="*/ 0 h 1493950"/>
              <a:gd name="connsiteX1" fmla="*/ 1313645 w 1330905"/>
              <a:gd name="connsiteY1" fmla="*/ 450761 h 1493950"/>
              <a:gd name="connsiteX2" fmla="*/ 631065 w 1330905"/>
              <a:gd name="connsiteY2" fmla="*/ 1493950 h 149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905" h="1493950">
                <a:moveTo>
                  <a:pt x="0" y="0"/>
                </a:moveTo>
                <a:cubicBezTo>
                  <a:pt x="604234" y="100884"/>
                  <a:pt x="1208468" y="201769"/>
                  <a:pt x="1313645" y="450761"/>
                </a:cubicBezTo>
                <a:cubicBezTo>
                  <a:pt x="1418822" y="699753"/>
                  <a:pt x="1024943" y="1096851"/>
                  <a:pt x="631065" y="14939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Forma livre 92"/>
          <p:cNvSpPr/>
          <p:nvPr/>
        </p:nvSpPr>
        <p:spPr>
          <a:xfrm>
            <a:off x="9919818" y="1848099"/>
            <a:ext cx="506508" cy="965915"/>
          </a:xfrm>
          <a:custGeom>
            <a:avLst/>
            <a:gdLst>
              <a:gd name="connsiteX0" fmla="*/ 347730 w 506508"/>
              <a:gd name="connsiteY0" fmla="*/ 965915 h 965915"/>
              <a:gd name="connsiteX1" fmla="*/ 489397 w 506508"/>
              <a:gd name="connsiteY1" fmla="*/ 206061 h 965915"/>
              <a:gd name="connsiteX2" fmla="*/ 0 w 506508"/>
              <a:gd name="connsiteY2" fmla="*/ 0 h 96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508" h="965915">
                <a:moveTo>
                  <a:pt x="347730" y="965915"/>
                </a:moveTo>
                <a:cubicBezTo>
                  <a:pt x="447541" y="666481"/>
                  <a:pt x="547352" y="367047"/>
                  <a:pt x="489397" y="206061"/>
                </a:cubicBezTo>
                <a:cubicBezTo>
                  <a:pt x="431442" y="45075"/>
                  <a:pt x="81566" y="3005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Forma livre 93"/>
          <p:cNvSpPr/>
          <p:nvPr/>
        </p:nvSpPr>
        <p:spPr>
          <a:xfrm flipV="1">
            <a:off x="6712341" y="1603406"/>
            <a:ext cx="2124498" cy="476524"/>
          </a:xfrm>
          <a:custGeom>
            <a:avLst/>
            <a:gdLst>
              <a:gd name="connsiteX0" fmla="*/ 0 w 2975020"/>
              <a:gd name="connsiteY0" fmla="*/ 0 h 656823"/>
              <a:gd name="connsiteX1" fmla="*/ 1983346 w 2975020"/>
              <a:gd name="connsiteY1" fmla="*/ 347730 h 656823"/>
              <a:gd name="connsiteX2" fmla="*/ 2975020 w 2975020"/>
              <a:gd name="connsiteY2" fmla="*/ 656823 h 6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5020" h="656823">
                <a:moveTo>
                  <a:pt x="0" y="0"/>
                </a:moveTo>
                <a:cubicBezTo>
                  <a:pt x="743754" y="119130"/>
                  <a:pt x="1487509" y="238260"/>
                  <a:pt x="1983346" y="347730"/>
                </a:cubicBezTo>
                <a:cubicBezTo>
                  <a:pt x="2479183" y="457200"/>
                  <a:pt x="2824766" y="607454"/>
                  <a:pt x="2975020" y="656823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Forma livre 94"/>
          <p:cNvSpPr/>
          <p:nvPr/>
        </p:nvSpPr>
        <p:spPr>
          <a:xfrm>
            <a:off x="7863092" y="2028391"/>
            <a:ext cx="1365499" cy="942112"/>
          </a:xfrm>
          <a:custGeom>
            <a:avLst/>
            <a:gdLst>
              <a:gd name="connsiteX0" fmla="*/ 1416676 w 1416676"/>
              <a:gd name="connsiteY0" fmla="*/ 0 h 853918"/>
              <a:gd name="connsiteX1" fmla="*/ 746975 w 1416676"/>
              <a:gd name="connsiteY1" fmla="*/ 850006 h 853918"/>
              <a:gd name="connsiteX2" fmla="*/ 0 w 1416676"/>
              <a:gd name="connsiteY2" fmla="*/ 257578 h 85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676" h="853918">
                <a:moveTo>
                  <a:pt x="1416676" y="0"/>
                </a:moveTo>
                <a:cubicBezTo>
                  <a:pt x="1199882" y="403538"/>
                  <a:pt x="983088" y="807076"/>
                  <a:pt x="746975" y="850006"/>
                </a:cubicBezTo>
                <a:cubicBezTo>
                  <a:pt x="510862" y="892936"/>
                  <a:pt x="255431" y="575257"/>
                  <a:pt x="0" y="25757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Acompanhamento semestral</a:t>
            </a:r>
          </a:p>
        </p:txBody>
      </p:sp>
      <p:grpSp>
        <p:nvGrpSpPr>
          <p:cNvPr id="97" name="Grupo 96"/>
          <p:cNvGrpSpPr/>
          <p:nvPr/>
        </p:nvGrpSpPr>
        <p:grpSpPr>
          <a:xfrm>
            <a:off x="9188946" y="2665206"/>
            <a:ext cx="1931831" cy="1661375"/>
            <a:chOff x="4520484" y="2331076"/>
            <a:chExt cx="1931831" cy="16613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8" name="Triângulo isósceles 97"/>
            <p:cNvSpPr/>
            <p:nvPr/>
          </p:nvSpPr>
          <p:spPr>
            <a:xfrm>
              <a:off x="4868217" y="2331076"/>
              <a:ext cx="1197735" cy="914387"/>
            </a:xfrm>
            <a:prstGeom prst="triangle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CEO</a:t>
              </a:r>
              <a:endParaRPr lang="pt-BR" sz="1400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4520484" y="3271221"/>
              <a:ext cx="1931831" cy="721230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Núcleo Matriciador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103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Usuário do Windows</cp:lastModifiedBy>
  <cp:revision>11</cp:revision>
  <dcterms:created xsi:type="dcterms:W3CDTF">2016-07-07T17:38:06Z</dcterms:created>
  <dcterms:modified xsi:type="dcterms:W3CDTF">2016-10-16T16:29:46Z</dcterms:modified>
</cp:coreProperties>
</file>