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7A4D9"/>
    <a:srgbClr val="6A8E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2" autoAdjust="0"/>
    <p:restoredTop sz="94660"/>
  </p:normalViewPr>
  <p:slideViewPr>
    <p:cSldViewPr snapToGrid="0">
      <p:cViewPr varScale="1">
        <p:scale>
          <a:sx n="64" d="100"/>
          <a:sy n="64" d="100"/>
        </p:scale>
        <p:origin x="676" y="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48F02A3-0DD9-4E93-ADBB-CD22CD037218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C16EFFC8-D814-40B7-8032-EDFD4DA8C67A}">
      <dgm:prSet phldrT="[Texto]" custT="1"/>
      <dgm:spPr/>
      <dgm:t>
        <a:bodyPr/>
        <a:lstStyle/>
        <a:p>
          <a:r>
            <a:rPr lang="pt-BR" sz="3000" dirty="0"/>
            <a:t>Coordenação Geral</a:t>
          </a:r>
        </a:p>
      </dgm:t>
    </dgm:pt>
    <dgm:pt modelId="{7D33A5FF-A54D-4955-8C10-B4A2351A8AF5}" type="parTrans" cxnId="{9ECD5EA9-F1E7-4822-858A-662DC89D5D7C}">
      <dgm:prSet/>
      <dgm:spPr/>
      <dgm:t>
        <a:bodyPr/>
        <a:lstStyle/>
        <a:p>
          <a:endParaRPr lang="pt-BR" sz="3000"/>
        </a:p>
      </dgm:t>
    </dgm:pt>
    <dgm:pt modelId="{5684C27A-F18F-42A0-9245-80D036457421}" type="sibTrans" cxnId="{9ECD5EA9-F1E7-4822-858A-662DC89D5D7C}">
      <dgm:prSet/>
      <dgm:spPr/>
      <dgm:t>
        <a:bodyPr/>
        <a:lstStyle/>
        <a:p>
          <a:endParaRPr lang="pt-BR" sz="3000"/>
        </a:p>
      </dgm:t>
    </dgm:pt>
    <dgm:pt modelId="{F0043D48-8449-4DB4-AA32-AE201176221B}" type="asst">
      <dgm:prSet phldrT="[Texto]" custT="1"/>
      <dgm:spPr/>
      <dgm:t>
        <a:bodyPr/>
        <a:lstStyle/>
        <a:p>
          <a:r>
            <a:rPr lang="pt-BR" sz="3000" dirty="0"/>
            <a:t>Secretaria Executiva</a:t>
          </a:r>
        </a:p>
      </dgm:t>
    </dgm:pt>
    <dgm:pt modelId="{DE39178E-F847-4126-BDA9-E7ECAA753849}" type="parTrans" cxnId="{ACD5D726-3E0F-4085-903E-0B0ED40777FD}">
      <dgm:prSet/>
      <dgm:spPr/>
      <dgm:t>
        <a:bodyPr/>
        <a:lstStyle/>
        <a:p>
          <a:endParaRPr lang="pt-BR" sz="3000"/>
        </a:p>
      </dgm:t>
    </dgm:pt>
    <dgm:pt modelId="{9DCD83CE-F26B-4D0F-8C52-96663199B2C3}" type="sibTrans" cxnId="{ACD5D726-3E0F-4085-903E-0B0ED40777FD}">
      <dgm:prSet/>
      <dgm:spPr/>
      <dgm:t>
        <a:bodyPr/>
        <a:lstStyle/>
        <a:p>
          <a:endParaRPr lang="pt-BR" sz="3000"/>
        </a:p>
      </dgm:t>
    </dgm:pt>
    <dgm:pt modelId="{0D03EE9C-4C9D-4078-9918-DFF8298C8528}">
      <dgm:prSet phldrT="[Texto]" custT="1"/>
      <dgm:spPr/>
      <dgm:t>
        <a:bodyPr/>
        <a:lstStyle/>
        <a:p>
          <a:r>
            <a:rPr lang="pt-BR" sz="3000" dirty="0"/>
            <a:t>Conselho Consultor </a:t>
          </a:r>
        </a:p>
      </dgm:t>
    </dgm:pt>
    <dgm:pt modelId="{5AA1A375-AF2B-465D-8382-E395FCB17DF4}" type="parTrans" cxnId="{16A449A1-A1B3-4A8C-94F5-5A413242D27D}">
      <dgm:prSet/>
      <dgm:spPr/>
      <dgm:t>
        <a:bodyPr/>
        <a:lstStyle/>
        <a:p>
          <a:endParaRPr lang="pt-BR" sz="3000"/>
        </a:p>
      </dgm:t>
    </dgm:pt>
    <dgm:pt modelId="{98E2A1F1-F31F-4BC3-B0FA-5C24B27A3491}" type="sibTrans" cxnId="{16A449A1-A1B3-4A8C-94F5-5A413242D27D}">
      <dgm:prSet/>
      <dgm:spPr/>
      <dgm:t>
        <a:bodyPr/>
        <a:lstStyle/>
        <a:p>
          <a:endParaRPr lang="pt-BR" sz="3000"/>
        </a:p>
      </dgm:t>
    </dgm:pt>
    <dgm:pt modelId="{DEFD9842-A074-4AC0-A934-528137DF3995}">
      <dgm:prSet phldrT="[Texto]" custT="1"/>
      <dgm:spPr/>
      <dgm:t>
        <a:bodyPr/>
        <a:lstStyle/>
        <a:p>
          <a:r>
            <a:rPr lang="pt-BR" sz="3000" dirty="0"/>
            <a:t>Conselho Colegiado</a:t>
          </a:r>
        </a:p>
      </dgm:t>
    </dgm:pt>
    <dgm:pt modelId="{0965B362-D8CC-4011-88F2-C81AD4928B88}" type="sibTrans" cxnId="{6552B500-FBE4-44CB-8DD8-78E8FB5EB9F0}">
      <dgm:prSet/>
      <dgm:spPr/>
      <dgm:t>
        <a:bodyPr/>
        <a:lstStyle/>
        <a:p>
          <a:endParaRPr lang="pt-BR" sz="3000"/>
        </a:p>
      </dgm:t>
    </dgm:pt>
    <dgm:pt modelId="{4D3175A7-98B1-43BB-AAC9-79F03C2BFA9C}" type="parTrans" cxnId="{6552B500-FBE4-44CB-8DD8-78E8FB5EB9F0}">
      <dgm:prSet/>
      <dgm:spPr/>
      <dgm:t>
        <a:bodyPr/>
        <a:lstStyle/>
        <a:p>
          <a:endParaRPr lang="pt-BR" sz="3000"/>
        </a:p>
      </dgm:t>
    </dgm:pt>
    <dgm:pt modelId="{385D783B-F324-4DD8-9D38-2DCFBEF1D7B7}" type="pres">
      <dgm:prSet presAssocID="{B48F02A3-0DD9-4E93-ADBB-CD22CD03721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CDEFAAAF-9153-48D9-8082-6CF6593806D0}" type="pres">
      <dgm:prSet presAssocID="{C16EFFC8-D814-40B7-8032-EDFD4DA8C67A}" presName="hierRoot1" presStyleCnt="0">
        <dgm:presLayoutVars>
          <dgm:hierBranch val="init"/>
        </dgm:presLayoutVars>
      </dgm:prSet>
      <dgm:spPr/>
    </dgm:pt>
    <dgm:pt modelId="{D6720415-521D-44F2-A826-E0839A1361CF}" type="pres">
      <dgm:prSet presAssocID="{C16EFFC8-D814-40B7-8032-EDFD4DA8C67A}" presName="rootComposite1" presStyleCnt="0"/>
      <dgm:spPr/>
    </dgm:pt>
    <dgm:pt modelId="{7C9AB125-F92A-41C5-BD9C-D6D117E23316}" type="pres">
      <dgm:prSet presAssocID="{C16EFFC8-D814-40B7-8032-EDFD4DA8C67A}" presName="rootText1" presStyleLbl="node0" presStyleIdx="0" presStyleCnt="1">
        <dgm:presLayoutVars>
          <dgm:chPref val="3"/>
        </dgm:presLayoutVars>
      </dgm:prSet>
      <dgm:spPr/>
    </dgm:pt>
    <dgm:pt modelId="{9B8D3EB4-3EA3-4DE7-8468-D7CA0D8DA0DA}" type="pres">
      <dgm:prSet presAssocID="{C16EFFC8-D814-40B7-8032-EDFD4DA8C67A}" presName="rootConnector1" presStyleLbl="node1" presStyleIdx="0" presStyleCnt="0"/>
      <dgm:spPr/>
    </dgm:pt>
    <dgm:pt modelId="{5581B291-B495-4D50-BFAF-1162074CE874}" type="pres">
      <dgm:prSet presAssocID="{C16EFFC8-D814-40B7-8032-EDFD4DA8C67A}" presName="hierChild2" presStyleCnt="0"/>
      <dgm:spPr/>
    </dgm:pt>
    <dgm:pt modelId="{6F97737E-7C6F-49C4-832D-62D77F34CD53}" type="pres">
      <dgm:prSet presAssocID="{4D3175A7-98B1-43BB-AAC9-79F03C2BFA9C}" presName="Name37" presStyleLbl="parChTrans1D2" presStyleIdx="0" presStyleCnt="3"/>
      <dgm:spPr/>
    </dgm:pt>
    <dgm:pt modelId="{0E3C73C5-5359-4C9D-B9BD-D74F0616C541}" type="pres">
      <dgm:prSet presAssocID="{DEFD9842-A074-4AC0-A934-528137DF3995}" presName="hierRoot2" presStyleCnt="0">
        <dgm:presLayoutVars>
          <dgm:hierBranch val="init"/>
        </dgm:presLayoutVars>
      </dgm:prSet>
      <dgm:spPr/>
    </dgm:pt>
    <dgm:pt modelId="{50CBFCFF-6328-4FF8-A089-F3F58E2DDB52}" type="pres">
      <dgm:prSet presAssocID="{DEFD9842-A074-4AC0-A934-528137DF3995}" presName="rootComposite" presStyleCnt="0"/>
      <dgm:spPr/>
    </dgm:pt>
    <dgm:pt modelId="{24FE8465-DCFD-4758-923D-FD1A5D5162B1}" type="pres">
      <dgm:prSet presAssocID="{DEFD9842-A074-4AC0-A934-528137DF3995}" presName="rootText" presStyleLbl="node2" presStyleIdx="0" presStyleCnt="2">
        <dgm:presLayoutVars>
          <dgm:chPref val="3"/>
        </dgm:presLayoutVars>
      </dgm:prSet>
      <dgm:spPr/>
    </dgm:pt>
    <dgm:pt modelId="{46885D53-77D3-42D3-AA62-90E4A9E3BA06}" type="pres">
      <dgm:prSet presAssocID="{DEFD9842-A074-4AC0-A934-528137DF3995}" presName="rootConnector" presStyleLbl="node2" presStyleIdx="0" presStyleCnt="2"/>
      <dgm:spPr/>
    </dgm:pt>
    <dgm:pt modelId="{3F13275D-2CAE-4FCC-8FBD-5330926578A0}" type="pres">
      <dgm:prSet presAssocID="{DEFD9842-A074-4AC0-A934-528137DF3995}" presName="hierChild4" presStyleCnt="0"/>
      <dgm:spPr/>
    </dgm:pt>
    <dgm:pt modelId="{7E64E65F-8F63-46E8-BE4E-30F6AEE8E76D}" type="pres">
      <dgm:prSet presAssocID="{DEFD9842-A074-4AC0-A934-528137DF3995}" presName="hierChild5" presStyleCnt="0"/>
      <dgm:spPr/>
    </dgm:pt>
    <dgm:pt modelId="{91D587D3-5372-42E2-BB5B-B69BAE89D77C}" type="pres">
      <dgm:prSet presAssocID="{5AA1A375-AF2B-465D-8382-E395FCB17DF4}" presName="Name37" presStyleLbl="parChTrans1D2" presStyleIdx="1" presStyleCnt="3"/>
      <dgm:spPr/>
    </dgm:pt>
    <dgm:pt modelId="{69B38B70-95C6-4FF3-A2E3-325EA778AAED}" type="pres">
      <dgm:prSet presAssocID="{0D03EE9C-4C9D-4078-9918-DFF8298C8528}" presName="hierRoot2" presStyleCnt="0">
        <dgm:presLayoutVars>
          <dgm:hierBranch val="init"/>
        </dgm:presLayoutVars>
      </dgm:prSet>
      <dgm:spPr/>
    </dgm:pt>
    <dgm:pt modelId="{AFC5E69A-5EE0-4100-8302-45BB52FF7574}" type="pres">
      <dgm:prSet presAssocID="{0D03EE9C-4C9D-4078-9918-DFF8298C8528}" presName="rootComposite" presStyleCnt="0"/>
      <dgm:spPr/>
    </dgm:pt>
    <dgm:pt modelId="{B2855AAF-9BD4-4CC5-955E-7EFFA093691C}" type="pres">
      <dgm:prSet presAssocID="{0D03EE9C-4C9D-4078-9918-DFF8298C8528}" presName="rootText" presStyleLbl="node2" presStyleIdx="1" presStyleCnt="2">
        <dgm:presLayoutVars>
          <dgm:chPref val="3"/>
        </dgm:presLayoutVars>
      </dgm:prSet>
      <dgm:spPr/>
    </dgm:pt>
    <dgm:pt modelId="{3EFC35C1-EEFC-487D-9BDF-32F9A0BD1547}" type="pres">
      <dgm:prSet presAssocID="{0D03EE9C-4C9D-4078-9918-DFF8298C8528}" presName="rootConnector" presStyleLbl="node2" presStyleIdx="1" presStyleCnt="2"/>
      <dgm:spPr/>
    </dgm:pt>
    <dgm:pt modelId="{B540A8F7-C01F-4057-B870-069FC0AEA176}" type="pres">
      <dgm:prSet presAssocID="{0D03EE9C-4C9D-4078-9918-DFF8298C8528}" presName="hierChild4" presStyleCnt="0"/>
      <dgm:spPr/>
    </dgm:pt>
    <dgm:pt modelId="{7CBB138D-8368-4E76-9D21-6068EA33AFC1}" type="pres">
      <dgm:prSet presAssocID="{0D03EE9C-4C9D-4078-9918-DFF8298C8528}" presName="hierChild5" presStyleCnt="0"/>
      <dgm:spPr/>
    </dgm:pt>
    <dgm:pt modelId="{E12EFC10-1BB1-45D1-A822-0D4C8168E3E4}" type="pres">
      <dgm:prSet presAssocID="{C16EFFC8-D814-40B7-8032-EDFD4DA8C67A}" presName="hierChild3" presStyleCnt="0"/>
      <dgm:spPr/>
    </dgm:pt>
    <dgm:pt modelId="{9D837096-505D-4C51-8B9B-3BF9F940C566}" type="pres">
      <dgm:prSet presAssocID="{DE39178E-F847-4126-BDA9-E7ECAA753849}" presName="Name111" presStyleLbl="parChTrans1D2" presStyleIdx="2" presStyleCnt="3"/>
      <dgm:spPr/>
    </dgm:pt>
    <dgm:pt modelId="{794CD85D-38FF-42F4-889D-B2F02CADD2C9}" type="pres">
      <dgm:prSet presAssocID="{F0043D48-8449-4DB4-AA32-AE201176221B}" presName="hierRoot3" presStyleCnt="0">
        <dgm:presLayoutVars>
          <dgm:hierBranch val="init"/>
        </dgm:presLayoutVars>
      </dgm:prSet>
      <dgm:spPr/>
    </dgm:pt>
    <dgm:pt modelId="{F529EB96-0DEC-4FE4-A688-45A53F3B3A0D}" type="pres">
      <dgm:prSet presAssocID="{F0043D48-8449-4DB4-AA32-AE201176221B}" presName="rootComposite3" presStyleCnt="0"/>
      <dgm:spPr/>
    </dgm:pt>
    <dgm:pt modelId="{7F041D00-848F-4B22-A19E-C6B35D26B4F8}" type="pres">
      <dgm:prSet presAssocID="{F0043D48-8449-4DB4-AA32-AE201176221B}" presName="rootText3" presStyleLbl="asst1" presStyleIdx="0" presStyleCnt="1">
        <dgm:presLayoutVars>
          <dgm:chPref val="3"/>
        </dgm:presLayoutVars>
      </dgm:prSet>
      <dgm:spPr/>
    </dgm:pt>
    <dgm:pt modelId="{22302CDE-78FB-4C92-94C9-8286BBAF871D}" type="pres">
      <dgm:prSet presAssocID="{F0043D48-8449-4DB4-AA32-AE201176221B}" presName="rootConnector3" presStyleLbl="asst1" presStyleIdx="0" presStyleCnt="1"/>
      <dgm:spPr/>
    </dgm:pt>
    <dgm:pt modelId="{42DDCAF7-22A1-418E-934A-9603133E5A81}" type="pres">
      <dgm:prSet presAssocID="{F0043D48-8449-4DB4-AA32-AE201176221B}" presName="hierChild6" presStyleCnt="0"/>
      <dgm:spPr/>
    </dgm:pt>
    <dgm:pt modelId="{0E1AF161-BD62-4754-90B6-D5B3BAF104FF}" type="pres">
      <dgm:prSet presAssocID="{F0043D48-8449-4DB4-AA32-AE201176221B}" presName="hierChild7" presStyleCnt="0"/>
      <dgm:spPr/>
    </dgm:pt>
  </dgm:ptLst>
  <dgm:cxnLst>
    <dgm:cxn modelId="{68011300-D33D-4AD3-B2A0-480FEE07998C}" type="presOf" srcId="{DE39178E-F847-4126-BDA9-E7ECAA753849}" destId="{9D837096-505D-4C51-8B9B-3BF9F940C566}" srcOrd="0" destOrd="0" presId="urn:microsoft.com/office/officeart/2005/8/layout/orgChart1"/>
    <dgm:cxn modelId="{6552B500-FBE4-44CB-8DD8-78E8FB5EB9F0}" srcId="{C16EFFC8-D814-40B7-8032-EDFD4DA8C67A}" destId="{DEFD9842-A074-4AC0-A934-528137DF3995}" srcOrd="1" destOrd="0" parTransId="{4D3175A7-98B1-43BB-AAC9-79F03C2BFA9C}" sibTransId="{0965B362-D8CC-4011-88F2-C81AD4928B88}"/>
    <dgm:cxn modelId="{44B17606-3FD4-47F9-8CEA-39F76A26E72B}" type="presOf" srcId="{0D03EE9C-4C9D-4078-9918-DFF8298C8528}" destId="{3EFC35C1-EEFC-487D-9BDF-32F9A0BD1547}" srcOrd="1" destOrd="0" presId="urn:microsoft.com/office/officeart/2005/8/layout/orgChart1"/>
    <dgm:cxn modelId="{ACD5D726-3E0F-4085-903E-0B0ED40777FD}" srcId="{C16EFFC8-D814-40B7-8032-EDFD4DA8C67A}" destId="{F0043D48-8449-4DB4-AA32-AE201176221B}" srcOrd="0" destOrd="0" parTransId="{DE39178E-F847-4126-BDA9-E7ECAA753849}" sibTransId="{9DCD83CE-F26B-4D0F-8C52-96663199B2C3}"/>
    <dgm:cxn modelId="{2A7AD028-634B-406B-B1B6-6D8B2A6C968F}" type="presOf" srcId="{F0043D48-8449-4DB4-AA32-AE201176221B}" destId="{22302CDE-78FB-4C92-94C9-8286BBAF871D}" srcOrd="1" destOrd="0" presId="urn:microsoft.com/office/officeart/2005/8/layout/orgChart1"/>
    <dgm:cxn modelId="{38CD3A2B-66F4-4EF0-85ED-AC213823BB1C}" type="presOf" srcId="{C16EFFC8-D814-40B7-8032-EDFD4DA8C67A}" destId="{9B8D3EB4-3EA3-4DE7-8468-D7CA0D8DA0DA}" srcOrd="1" destOrd="0" presId="urn:microsoft.com/office/officeart/2005/8/layout/orgChart1"/>
    <dgm:cxn modelId="{2F1C116E-A3AC-4839-8366-8B18D9FE47FF}" type="presOf" srcId="{C16EFFC8-D814-40B7-8032-EDFD4DA8C67A}" destId="{7C9AB125-F92A-41C5-BD9C-D6D117E23316}" srcOrd="0" destOrd="0" presId="urn:microsoft.com/office/officeart/2005/8/layout/orgChart1"/>
    <dgm:cxn modelId="{9E5D4E8A-4CFA-476B-B5E5-5A2DE9DAAE82}" type="presOf" srcId="{5AA1A375-AF2B-465D-8382-E395FCB17DF4}" destId="{91D587D3-5372-42E2-BB5B-B69BAE89D77C}" srcOrd="0" destOrd="0" presId="urn:microsoft.com/office/officeart/2005/8/layout/orgChart1"/>
    <dgm:cxn modelId="{16A449A1-A1B3-4A8C-94F5-5A413242D27D}" srcId="{C16EFFC8-D814-40B7-8032-EDFD4DA8C67A}" destId="{0D03EE9C-4C9D-4078-9918-DFF8298C8528}" srcOrd="2" destOrd="0" parTransId="{5AA1A375-AF2B-465D-8382-E395FCB17DF4}" sibTransId="{98E2A1F1-F31F-4BC3-B0FA-5C24B27A3491}"/>
    <dgm:cxn modelId="{9ECD5EA9-F1E7-4822-858A-662DC89D5D7C}" srcId="{B48F02A3-0DD9-4E93-ADBB-CD22CD037218}" destId="{C16EFFC8-D814-40B7-8032-EDFD4DA8C67A}" srcOrd="0" destOrd="0" parTransId="{7D33A5FF-A54D-4955-8C10-B4A2351A8AF5}" sibTransId="{5684C27A-F18F-42A0-9245-80D036457421}"/>
    <dgm:cxn modelId="{AFFAF2A9-0C17-410B-BFBF-3BF481A58F0C}" type="presOf" srcId="{B48F02A3-0DD9-4E93-ADBB-CD22CD037218}" destId="{385D783B-F324-4DD8-9D38-2DCFBEF1D7B7}" srcOrd="0" destOrd="0" presId="urn:microsoft.com/office/officeart/2005/8/layout/orgChart1"/>
    <dgm:cxn modelId="{1B4A03C0-6E42-443F-886E-ED38B0ABA554}" type="presOf" srcId="{F0043D48-8449-4DB4-AA32-AE201176221B}" destId="{7F041D00-848F-4B22-A19E-C6B35D26B4F8}" srcOrd="0" destOrd="0" presId="urn:microsoft.com/office/officeart/2005/8/layout/orgChart1"/>
    <dgm:cxn modelId="{4A4F5BDE-88FC-4170-838A-B1A4AD094B42}" type="presOf" srcId="{4D3175A7-98B1-43BB-AAC9-79F03C2BFA9C}" destId="{6F97737E-7C6F-49C4-832D-62D77F34CD53}" srcOrd="0" destOrd="0" presId="urn:microsoft.com/office/officeart/2005/8/layout/orgChart1"/>
    <dgm:cxn modelId="{6F7328EE-9D42-458C-9969-C42D774713C0}" type="presOf" srcId="{DEFD9842-A074-4AC0-A934-528137DF3995}" destId="{24FE8465-DCFD-4758-923D-FD1A5D5162B1}" srcOrd="0" destOrd="0" presId="urn:microsoft.com/office/officeart/2005/8/layout/orgChart1"/>
    <dgm:cxn modelId="{B382C9F3-03C3-4ED0-A3FA-F45B9ED2CC41}" type="presOf" srcId="{0D03EE9C-4C9D-4078-9918-DFF8298C8528}" destId="{B2855AAF-9BD4-4CC5-955E-7EFFA093691C}" srcOrd="0" destOrd="0" presId="urn:microsoft.com/office/officeart/2005/8/layout/orgChart1"/>
    <dgm:cxn modelId="{E9F514F4-50B4-4847-88BE-4BA350093B8F}" type="presOf" srcId="{DEFD9842-A074-4AC0-A934-528137DF3995}" destId="{46885D53-77D3-42D3-AA62-90E4A9E3BA06}" srcOrd="1" destOrd="0" presId="urn:microsoft.com/office/officeart/2005/8/layout/orgChart1"/>
    <dgm:cxn modelId="{90397565-CD3C-4B22-978B-7F41520DB7B5}" type="presParOf" srcId="{385D783B-F324-4DD8-9D38-2DCFBEF1D7B7}" destId="{CDEFAAAF-9153-48D9-8082-6CF6593806D0}" srcOrd="0" destOrd="0" presId="urn:microsoft.com/office/officeart/2005/8/layout/orgChart1"/>
    <dgm:cxn modelId="{D3241A39-3403-4C6E-88D6-AC15750CEC67}" type="presParOf" srcId="{CDEFAAAF-9153-48D9-8082-6CF6593806D0}" destId="{D6720415-521D-44F2-A826-E0839A1361CF}" srcOrd="0" destOrd="0" presId="urn:microsoft.com/office/officeart/2005/8/layout/orgChart1"/>
    <dgm:cxn modelId="{4CFA4F23-5965-45EC-BC7D-922E9A0621B2}" type="presParOf" srcId="{D6720415-521D-44F2-A826-E0839A1361CF}" destId="{7C9AB125-F92A-41C5-BD9C-D6D117E23316}" srcOrd="0" destOrd="0" presId="urn:microsoft.com/office/officeart/2005/8/layout/orgChart1"/>
    <dgm:cxn modelId="{E4159EDD-2611-4C18-90BC-83E5B1B80575}" type="presParOf" srcId="{D6720415-521D-44F2-A826-E0839A1361CF}" destId="{9B8D3EB4-3EA3-4DE7-8468-D7CA0D8DA0DA}" srcOrd="1" destOrd="0" presId="urn:microsoft.com/office/officeart/2005/8/layout/orgChart1"/>
    <dgm:cxn modelId="{B7F1BE5D-F2E2-412D-96F0-A8FF4AB01103}" type="presParOf" srcId="{CDEFAAAF-9153-48D9-8082-6CF6593806D0}" destId="{5581B291-B495-4D50-BFAF-1162074CE874}" srcOrd="1" destOrd="0" presId="urn:microsoft.com/office/officeart/2005/8/layout/orgChart1"/>
    <dgm:cxn modelId="{8BFD976D-AD77-42EF-9A93-72E12E1D6F1D}" type="presParOf" srcId="{5581B291-B495-4D50-BFAF-1162074CE874}" destId="{6F97737E-7C6F-49C4-832D-62D77F34CD53}" srcOrd="0" destOrd="0" presId="urn:microsoft.com/office/officeart/2005/8/layout/orgChart1"/>
    <dgm:cxn modelId="{0616EDDA-1339-4B29-88FE-82D1263B085F}" type="presParOf" srcId="{5581B291-B495-4D50-BFAF-1162074CE874}" destId="{0E3C73C5-5359-4C9D-B9BD-D74F0616C541}" srcOrd="1" destOrd="0" presId="urn:microsoft.com/office/officeart/2005/8/layout/orgChart1"/>
    <dgm:cxn modelId="{C19D6819-B955-44D7-ACAD-7440E2EF71C7}" type="presParOf" srcId="{0E3C73C5-5359-4C9D-B9BD-D74F0616C541}" destId="{50CBFCFF-6328-4FF8-A089-F3F58E2DDB52}" srcOrd="0" destOrd="0" presId="urn:microsoft.com/office/officeart/2005/8/layout/orgChart1"/>
    <dgm:cxn modelId="{967BC987-BE38-4273-8EB6-F1849FCF9E64}" type="presParOf" srcId="{50CBFCFF-6328-4FF8-A089-F3F58E2DDB52}" destId="{24FE8465-DCFD-4758-923D-FD1A5D5162B1}" srcOrd="0" destOrd="0" presId="urn:microsoft.com/office/officeart/2005/8/layout/orgChart1"/>
    <dgm:cxn modelId="{2D238A4B-8841-4B36-82C3-B7796E487F20}" type="presParOf" srcId="{50CBFCFF-6328-4FF8-A089-F3F58E2DDB52}" destId="{46885D53-77D3-42D3-AA62-90E4A9E3BA06}" srcOrd="1" destOrd="0" presId="urn:microsoft.com/office/officeart/2005/8/layout/orgChart1"/>
    <dgm:cxn modelId="{2172C141-2499-4B3A-824B-CBD133166270}" type="presParOf" srcId="{0E3C73C5-5359-4C9D-B9BD-D74F0616C541}" destId="{3F13275D-2CAE-4FCC-8FBD-5330926578A0}" srcOrd="1" destOrd="0" presId="urn:microsoft.com/office/officeart/2005/8/layout/orgChart1"/>
    <dgm:cxn modelId="{1FB03FC6-824C-4347-A2B6-8DD13FFCEDBB}" type="presParOf" srcId="{0E3C73C5-5359-4C9D-B9BD-D74F0616C541}" destId="{7E64E65F-8F63-46E8-BE4E-30F6AEE8E76D}" srcOrd="2" destOrd="0" presId="urn:microsoft.com/office/officeart/2005/8/layout/orgChart1"/>
    <dgm:cxn modelId="{5834BBC8-5F6B-4C5A-95CF-9D670CC86E71}" type="presParOf" srcId="{5581B291-B495-4D50-BFAF-1162074CE874}" destId="{91D587D3-5372-42E2-BB5B-B69BAE89D77C}" srcOrd="2" destOrd="0" presId="urn:microsoft.com/office/officeart/2005/8/layout/orgChart1"/>
    <dgm:cxn modelId="{F5914090-BAD6-4399-AC7E-A9C2E8ACA13E}" type="presParOf" srcId="{5581B291-B495-4D50-BFAF-1162074CE874}" destId="{69B38B70-95C6-4FF3-A2E3-325EA778AAED}" srcOrd="3" destOrd="0" presId="urn:microsoft.com/office/officeart/2005/8/layout/orgChart1"/>
    <dgm:cxn modelId="{D49B02F0-3D7D-45EF-AA74-9CD1ED367133}" type="presParOf" srcId="{69B38B70-95C6-4FF3-A2E3-325EA778AAED}" destId="{AFC5E69A-5EE0-4100-8302-45BB52FF7574}" srcOrd="0" destOrd="0" presId="urn:microsoft.com/office/officeart/2005/8/layout/orgChart1"/>
    <dgm:cxn modelId="{1D7591AF-DE62-4F7F-90FA-CE156BC30082}" type="presParOf" srcId="{AFC5E69A-5EE0-4100-8302-45BB52FF7574}" destId="{B2855AAF-9BD4-4CC5-955E-7EFFA093691C}" srcOrd="0" destOrd="0" presId="urn:microsoft.com/office/officeart/2005/8/layout/orgChart1"/>
    <dgm:cxn modelId="{B7A6A241-1536-426A-999A-1E4BBFA7CB62}" type="presParOf" srcId="{AFC5E69A-5EE0-4100-8302-45BB52FF7574}" destId="{3EFC35C1-EEFC-487D-9BDF-32F9A0BD1547}" srcOrd="1" destOrd="0" presId="urn:microsoft.com/office/officeart/2005/8/layout/orgChart1"/>
    <dgm:cxn modelId="{93601E8A-0884-48A9-96EB-BE08D41AE68D}" type="presParOf" srcId="{69B38B70-95C6-4FF3-A2E3-325EA778AAED}" destId="{B540A8F7-C01F-4057-B870-069FC0AEA176}" srcOrd="1" destOrd="0" presId="urn:microsoft.com/office/officeart/2005/8/layout/orgChart1"/>
    <dgm:cxn modelId="{36C69770-5542-4584-9BAA-0DBB73B2387A}" type="presParOf" srcId="{69B38B70-95C6-4FF3-A2E3-325EA778AAED}" destId="{7CBB138D-8368-4E76-9D21-6068EA33AFC1}" srcOrd="2" destOrd="0" presId="urn:microsoft.com/office/officeart/2005/8/layout/orgChart1"/>
    <dgm:cxn modelId="{529C0594-92B4-48BE-855E-2C471644DD3F}" type="presParOf" srcId="{CDEFAAAF-9153-48D9-8082-6CF6593806D0}" destId="{E12EFC10-1BB1-45D1-A822-0D4C8168E3E4}" srcOrd="2" destOrd="0" presId="urn:microsoft.com/office/officeart/2005/8/layout/orgChart1"/>
    <dgm:cxn modelId="{AD113971-57AD-48C0-BB79-7184DB278FCD}" type="presParOf" srcId="{E12EFC10-1BB1-45D1-A822-0D4C8168E3E4}" destId="{9D837096-505D-4C51-8B9B-3BF9F940C566}" srcOrd="0" destOrd="0" presId="urn:microsoft.com/office/officeart/2005/8/layout/orgChart1"/>
    <dgm:cxn modelId="{CC3AF9F4-7EB7-4CA2-B786-1E6D176A5949}" type="presParOf" srcId="{E12EFC10-1BB1-45D1-A822-0D4C8168E3E4}" destId="{794CD85D-38FF-42F4-889D-B2F02CADD2C9}" srcOrd="1" destOrd="0" presId="urn:microsoft.com/office/officeart/2005/8/layout/orgChart1"/>
    <dgm:cxn modelId="{A671ADA6-3F59-467C-AC54-9D60BDE97F0D}" type="presParOf" srcId="{794CD85D-38FF-42F4-889D-B2F02CADD2C9}" destId="{F529EB96-0DEC-4FE4-A688-45A53F3B3A0D}" srcOrd="0" destOrd="0" presId="urn:microsoft.com/office/officeart/2005/8/layout/orgChart1"/>
    <dgm:cxn modelId="{08644E56-24BD-42E4-A5F7-E2A84A502387}" type="presParOf" srcId="{F529EB96-0DEC-4FE4-A688-45A53F3B3A0D}" destId="{7F041D00-848F-4B22-A19E-C6B35D26B4F8}" srcOrd="0" destOrd="0" presId="urn:microsoft.com/office/officeart/2005/8/layout/orgChart1"/>
    <dgm:cxn modelId="{C27CDF86-B413-40DF-92AC-3B6F936B4B6D}" type="presParOf" srcId="{F529EB96-0DEC-4FE4-A688-45A53F3B3A0D}" destId="{22302CDE-78FB-4C92-94C9-8286BBAF871D}" srcOrd="1" destOrd="0" presId="urn:microsoft.com/office/officeart/2005/8/layout/orgChart1"/>
    <dgm:cxn modelId="{28ED7431-1D5F-4323-9792-6AB34D2866A7}" type="presParOf" srcId="{794CD85D-38FF-42F4-889D-B2F02CADD2C9}" destId="{42DDCAF7-22A1-418E-934A-9603133E5A81}" srcOrd="1" destOrd="0" presId="urn:microsoft.com/office/officeart/2005/8/layout/orgChart1"/>
    <dgm:cxn modelId="{A4404D87-C7EA-4051-AE56-29DBAADFC194}" type="presParOf" srcId="{794CD85D-38FF-42F4-889D-B2F02CADD2C9}" destId="{0E1AF161-BD62-4754-90B6-D5B3BAF104FF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48F02A3-0DD9-4E93-ADBB-CD22CD037218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C16EFFC8-D814-40B7-8032-EDFD4DA8C67A}">
      <dgm:prSet phldrT="[Texto]" custT="1"/>
      <dgm:spPr/>
      <dgm:t>
        <a:bodyPr/>
        <a:lstStyle/>
        <a:p>
          <a:r>
            <a:rPr lang="pt-BR" sz="3000" dirty="0"/>
            <a:t>General </a:t>
          </a:r>
          <a:r>
            <a:rPr lang="pt-BR" sz="3000" dirty="0" err="1"/>
            <a:t>Coordination</a:t>
          </a:r>
          <a:endParaRPr lang="pt-BR" sz="3000" dirty="0"/>
        </a:p>
      </dgm:t>
    </dgm:pt>
    <dgm:pt modelId="{7D33A5FF-A54D-4955-8C10-B4A2351A8AF5}" type="parTrans" cxnId="{9ECD5EA9-F1E7-4822-858A-662DC89D5D7C}">
      <dgm:prSet/>
      <dgm:spPr/>
      <dgm:t>
        <a:bodyPr/>
        <a:lstStyle/>
        <a:p>
          <a:endParaRPr lang="pt-BR" sz="3000"/>
        </a:p>
      </dgm:t>
    </dgm:pt>
    <dgm:pt modelId="{5684C27A-F18F-42A0-9245-80D036457421}" type="sibTrans" cxnId="{9ECD5EA9-F1E7-4822-858A-662DC89D5D7C}">
      <dgm:prSet/>
      <dgm:spPr/>
      <dgm:t>
        <a:bodyPr/>
        <a:lstStyle/>
        <a:p>
          <a:endParaRPr lang="pt-BR" sz="3000"/>
        </a:p>
      </dgm:t>
    </dgm:pt>
    <dgm:pt modelId="{F0043D48-8449-4DB4-AA32-AE201176221B}" type="asst">
      <dgm:prSet phldrT="[Texto]" custT="1"/>
      <dgm:spPr/>
      <dgm:t>
        <a:bodyPr/>
        <a:lstStyle/>
        <a:p>
          <a:pPr>
            <a:spcAft>
              <a:spcPts val="0"/>
            </a:spcAft>
          </a:pPr>
          <a:r>
            <a:rPr lang="pt-BR" sz="3000" dirty="0" err="1"/>
            <a:t>Executive</a:t>
          </a:r>
          <a:endParaRPr lang="pt-BR" sz="3000" dirty="0"/>
        </a:p>
        <a:p>
          <a:pPr>
            <a:spcAft>
              <a:spcPct val="35000"/>
            </a:spcAft>
          </a:pPr>
          <a:r>
            <a:rPr lang="pt-BR" sz="3000" dirty="0" err="1"/>
            <a:t>Secretary</a:t>
          </a:r>
          <a:endParaRPr lang="pt-BR" sz="3000" dirty="0"/>
        </a:p>
      </dgm:t>
    </dgm:pt>
    <dgm:pt modelId="{DE39178E-F847-4126-BDA9-E7ECAA753849}" type="parTrans" cxnId="{ACD5D726-3E0F-4085-903E-0B0ED40777FD}">
      <dgm:prSet/>
      <dgm:spPr/>
      <dgm:t>
        <a:bodyPr/>
        <a:lstStyle/>
        <a:p>
          <a:endParaRPr lang="pt-BR" sz="3000"/>
        </a:p>
      </dgm:t>
    </dgm:pt>
    <dgm:pt modelId="{9DCD83CE-F26B-4D0F-8C52-96663199B2C3}" type="sibTrans" cxnId="{ACD5D726-3E0F-4085-903E-0B0ED40777FD}">
      <dgm:prSet/>
      <dgm:spPr/>
      <dgm:t>
        <a:bodyPr/>
        <a:lstStyle/>
        <a:p>
          <a:endParaRPr lang="pt-BR" sz="3000"/>
        </a:p>
      </dgm:t>
    </dgm:pt>
    <dgm:pt modelId="{0D03EE9C-4C9D-4078-9918-DFF8298C8528}">
      <dgm:prSet phldrT="[Texto]" custT="1"/>
      <dgm:spPr/>
      <dgm:t>
        <a:bodyPr/>
        <a:lstStyle/>
        <a:p>
          <a:r>
            <a:rPr lang="pt-BR" sz="3000" dirty="0"/>
            <a:t>Consulting </a:t>
          </a:r>
          <a:r>
            <a:rPr lang="pt-BR" sz="3000" dirty="0" err="1"/>
            <a:t>Council</a:t>
          </a:r>
          <a:r>
            <a:rPr lang="pt-BR" sz="3000" dirty="0"/>
            <a:t> </a:t>
          </a:r>
        </a:p>
      </dgm:t>
    </dgm:pt>
    <dgm:pt modelId="{5AA1A375-AF2B-465D-8382-E395FCB17DF4}" type="parTrans" cxnId="{16A449A1-A1B3-4A8C-94F5-5A413242D27D}">
      <dgm:prSet/>
      <dgm:spPr/>
      <dgm:t>
        <a:bodyPr/>
        <a:lstStyle/>
        <a:p>
          <a:endParaRPr lang="pt-BR" sz="3000"/>
        </a:p>
      </dgm:t>
    </dgm:pt>
    <dgm:pt modelId="{98E2A1F1-F31F-4BC3-B0FA-5C24B27A3491}" type="sibTrans" cxnId="{16A449A1-A1B3-4A8C-94F5-5A413242D27D}">
      <dgm:prSet/>
      <dgm:spPr/>
      <dgm:t>
        <a:bodyPr/>
        <a:lstStyle/>
        <a:p>
          <a:endParaRPr lang="pt-BR" sz="3000"/>
        </a:p>
      </dgm:t>
    </dgm:pt>
    <dgm:pt modelId="{DEFD9842-A074-4AC0-A934-528137DF3995}">
      <dgm:prSet phldrT="[Texto]" custT="1"/>
      <dgm:spPr/>
      <dgm:t>
        <a:bodyPr/>
        <a:lstStyle/>
        <a:p>
          <a:r>
            <a:rPr lang="pt-BR" sz="3000" dirty="0" err="1"/>
            <a:t>Collegiate</a:t>
          </a:r>
          <a:r>
            <a:rPr lang="pt-BR" sz="3000" dirty="0"/>
            <a:t> </a:t>
          </a:r>
          <a:r>
            <a:rPr lang="pt-BR" sz="3000" dirty="0" err="1"/>
            <a:t>Council</a:t>
          </a:r>
          <a:endParaRPr lang="pt-BR" sz="3000" dirty="0"/>
        </a:p>
      </dgm:t>
    </dgm:pt>
    <dgm:pt modelId="{0965B362-D8CC-4011-88F2-C81AD4928B88}" type="sibTrans" cxnId="{6552B500-FBE4-44CB-8DD8-78E8FB5EB9F0}">
      <dgm:prSet/>
      <dgm:spPr/>
      <dgm:t>
        <a:bodyPr/>
        <a:lstStyle/>
        <a:p>
          <a:endParaRPr lang="pt-BR" sz="3000"/>
        </a:p>
      </dgm:t>
    </dgm:pt>
    <dgm:pt modelId="{4D3175A7-98B1-43BB-AAC9-79F03C2BFA9C}" type="parTrans" cxnId="{6552B500-FBE4-44CB-8DD8-78E8FB5EB9F0}">
      <dgm:prSet/>
      <dgm:spPr/>
      <dgm:t>
        <a:bodyPr/>
        <a:lstStyle/>
        <a:p>
          <a:endParaRPr lang="pt-BR" sz="3000"/>
        </a:p>
      </dgm:t>
    </dgm:pt>
    <dgm:pt modelId="{385D783B-F324-4DD8-9D38-2DCFBEF1D7B7}" type="pres">
      <dgm:prSet presAssocID="{B48F02A3-0DD9-4E93-ADBB-CD22CD03721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CDEFAAAF-9153-48D9-8082-6CF6593806D0}" type="pres">
      <dgm:prSet presAssocID="{C16EFFC8-D814-40B7-8032-EDFD4DA8C67A}" presName="hierRoot1" presStyleCnt="0">
        <dgm:presLayoutVars>
          <dgm:hierBranch val="init"/>
        </dgm:presLayoutVars>
      </dgm:prSet>
      <dgm:spPr/>
    </dgm:pt>
    <dgm:pt modelId="{D6720415-521D-44F2-A826-E0839A1361CF}" type="pres">
      <dgm:prSet presAssocID="{C16EFFC8-D814-40B7-8032-EDFD4DA8C67A}" presName="rootComposite1" presStyleCnt="0"/>
      <dgm:spPr/>
    </dgm:pt>
    <dgm:pt modelId="{7C9AB125-F92A-41C5-BD9C-D6D117E23316}" type="pres">
      <dgm:prSet presAssocID="{C16EFFC8-D814-40B7-8032-EDFD4DA8C67A}" presName="rootText1" presStyleLbl="node0" presStyleIdx="0" presStyleCnt="1">
        <dgm:presLayoutVars>
          <dgm:chPref val="3"/>
        </dgm:presLayoutVars>
      </dgm:prSet>
      <dgm:spPr/>
    </dgm:pt>
    <dgm:pt modelId="{9B8D3EB4-3EA3-4DE7-8468-D7CA0D8DA0DA}" type="pres">
      <dgm:prSet presAssocID="{C16EFFC8-D814-40B7-8032-EDFD4DA8C67A}" presName="rootConnector1" presStyleLbl="node1" presStyleIdx="0" presStyleCnt="0"/>
      <dgm:spPr/>
    </dgm:pt>
    <dgm:pt modelId="{5581B291-B495-4D50-BFAF-1162074CE874}" type="pres">
      <dgm:prSet presAssocID="{C16EFFC8-D814-40B7-8032-EDFD4DA8C67A}" presName="hierChild2" presStyleCnt="0"/>
      <dgm:spPr/>
    </dgm:pt>
    <dgm:pt modelId="{6F97737E-7C6F-49C4-832D-62D77F34CD53}" type="pres">
      <dgm:prSet presAssocID="{4D3175A7-98B1-43BB-AAC9-79F03C2BFA9C}" presName="Name37" presStyleLbl="parChTrans1D2" presStyleIdx="0" presStyleCnt="3"/>
      <dgm:spPr/>
    </dgm:pt>
    <dgm:pt modelId="{0E3C73C5-5359-4C9D-B9BD-D74F0616C541}" type="pres">
      <dgm:prSet presAssocID="{DEFD9842-A074-4AC0-A934-528137DF3995}" presName="hierRoot2" presStyleCnt="0">
        <dgm:presLayoutVars>
          <dgm:hierBranch val="init"/>
        </dgm:presLayoutVars>
      </dgm:prSet>
      <dgm:spPr/>
    </dgm:pt>
    <dgm:pt modelId="{50CBFCFF-6328-4FF8-A089-F3F58E2DDB52}" type="pres">
      <dgm:prSet presAssocID="{DEFD9842-A074-4AC0-A934-528137DF3995}" presName="rootComposite" presStyleCnt="0"/>
      <dgm:spPr/>
    </dgm:pt>
    <dgm:pt modelId="{24FE8465-DCFD-4758-923D-FD1A5D5162B1}" type="pres">
      <dgm:prSet presAssocID="{DEFD9842-A074-4AC0-A934-528137DF3995}" presName="rootText" presStyleLbl="node2" presStyleIdx="0" presStyleCnt="2">
        <dgm:presLayoutVars>
          <dgm:chPref val="3"/>
        </dgm:presLayoutVars>
      </dgm:prSet>
      <dgm:spPr/>
    </dgm:pt>
    <dgm:pt modelId="{46885D53-77D3-42D3-AA62-90E4A9E3BA06}" type="pres">
      <dgm:prSet presAssocID="{DEFD9842-A074-4AC0-A934-528137DF3995}" presName="rootConnector" presStyleLbl="node2" presStyleIdx="0" presStyleCnt="2"/>
      <dgm:spPr/>
    </dgm:pt>
    <dgm:pt modelId="{3F13275D-2CAE-4FCC-8FBD-5330926578A0}" type="pres">
      <dgm:prSet presAssocID="{DEFD9842-A074-4AC0-A934-528137DF3995}" presName="hierChild4" presStyleCnt="0"/>
      <dgm:spPr/>
    </dgm:pt>
    <dgm:pt modelId="{7E64E65F-8F63-46E8-BE4E-30F6AEE8E76D}" type="pres">
      <dgm:prSet presAssocID="{DEFD9842-A074-4AC0-A934-528137DF3995}" presName="hierChild5" presStyleCnt="0"/>
      <dgm:spPr/>
    </dgm:pt>
    <dgm:pt modelId="{91D587D3-5372-42E2-BB5B-B69BAE89D77C}" type="pres">
      <dgm:prSet presAssocID="{5AA1A375-AF2B-465D-8382-E395FCB17DF4}" presName="Name37" presStyleLbl="parChTrans1D2" presStyleIdx="1" presStyleCnt="3"/>
      <dgm:spPr/>
    </dgm:pt>
    <dgm:pt modelId="{69B38B70-95C6-4FF3-A2E3-325EA778AAED}" type="pres">
      <dgm:prSet presAssocID="{0D03EE9C-4C9D-4078-9918-DFF8298C8528}" presName="hierRoot2" presStyleCnt="0">
        <dgm:presLayoutVars>
          <dgm:hierBranch val="init"/>
        </dgm:presLayoutVars>
      </dgm:prSet>
      <dgm:spPr/>
    </dgm:pt>
    <dgm:pt modelId="{AFC5E69A-5EE0-4100-8302-45BB52FF7574}" type="pres">
      <dgm:prSet presAssocID="{0D03EE9C-4C9D-4078-9918-DFF8298C8528}" presName="rootComposite" presStyleCnt="0"/>
      <dgm:spPr/>
    </dgm:pt>
    <dgm:pt modelId="{B2855AAF-9BD4-4CC5-955E-7EFFA093691C}" type="pres">
      <dgm:prSet presAssocID="{0D03EE9C-4C9D-4078-9918-DFF8298C8528}" presName="rootText" presStyleLbl="node2" presStyleIdx="1" presStyleCnt="2">
        <dgm:presLayoutVars>
          <dgm:chPref val="3"/>
        </dgm:presLayoutVars>
      </dgm:prSet>
      <dgm:spPr/>
    </dgm:pt>
    <dgm:pt modelId="{3EFC35C1-EEFC-487D-9BDF-32F9A0BD1547}" type="pres">
      <dgm:prSet presAssocID="{0D03EE9C-4C9D-4078-9918-DFF8298C8528}" presName="rootConnector" presStyleLbl="node2" presStyleIdx="1" presStyleCnt="2"/>
      <dgm:spPr/>
    </dgm:pt>
    <dgm:pt modelId="{B540A8F7-C01F-4057-B870-069FC0AEA176}" type="pres">
      <dgm:prSet presAssocID="{0D03EE9C-4C9D-4078-9918-DFF8298C8528}" presName="hierChild4" presStyleCnt="0"/>
      <dgm:spPr/>
    </dgm:pt>
    <dgm:pt modelId="{7CBB138D-8368-4E76-9D21-6068EA33AFC1}" type="pres">
      <dgm:prSet presAssocID="{0D03EE9C-4C9D-4078-9918-DFF8298C8528}" presName="hierChild5" presStyleCnt="0"/>
      <dgm:spPr/>
    </dgm:pt>
    <dgm:pt modelId="{E12EFC10-1BB1-45D1-A822-0D4C8168E3E4}" type="pres">
      <dgm:prSet presAssocID="{C16EFFC8-D814-40B7-8032-EDFD4DA8C67A}" presName="hierChild3" presStyleCnt="0"/>
      <dgm:spPr/>
    </dgm:pt>
    <dgm:pt modelId="{9D837096-505D-4C51-8B9B-3BF9F940C566}" type="pres">
      <dgm:prSet presAssocID="{DE39178E-F847-4126-BDA9-E7ECAA753849}" presName="Name111" presStyleLbl="parChTrans1D2" presStyleIdx="2" presStyleCnt="3"/>
      <dgm:spPr/>
    </dgm:pt>
    <dgm:pt modelId="{794CD85D-38FF-42F4-889D-B2F02CADD2C9}" type="pres">
      <dgm:prSet presAssocID="{F0043D48-8449-4DB4-AA32-AE201176221B}" presName="hierRoot3" presStyleCnt="0">
        <dgm:presLayoutVars>
          <dgm:hierBranch val="init"/>
        </dgm:presLayoutVars>
      </dgm:prSet>
      <dgm:spPr/>
    </dgm:pt>
    <dgm:pt modelId="{F529EB96-0DEC-4FE4-A688-45A53F3B3A0D}" type="pres">
      <dgm:prSet presAssocID="{F0043D48-8449-4DB4-AA32-AE201176221B}" presName="rootComposite3" presStyleCnt="0"/>
      <dgm:spPr/>
    </dgm:pt>
    <dgm:pt modelId="{7F041D00-848F-4B22-A19E-C6B35D26B4F8}" type="pres">
      <dgm:prSet presAssocID="{F0043D48-8449-4DB4-AA32-AE201176221B}" presName="rootText3" presStyleLbl="asst1" presStyleIdx="0" presStyleCnt="1">
        <dgm:presLayoutVars>
          <dgm:chPref val="3"/>
        </dgm:presLayoutVars>
      </dgm:prSet>
      <dgm:spPr/>
    </dgm:pt>
    <dgm:pt modelId="{22302CDE-78FB-4C92-94C9-8286BBAF871D}" type="pres">
      <dgm:prSet presAssocID="{F0043D48-8449-4DB4-AA32-AE201176221B}" presName="rootConnector3" presStyleLbl="asst1" presStyleIdx="0" presStyleCnt="1"/>
      <dgm:spPr/>
    </dgm:pt>
    <dgm:pt modelId="{42DDCAF7-22A1-418E-934A-9603133E5A81}" type="pres">
      <dgm:prSet presAssocID="{F0043D48-8449-4DB4-AA32-AE201176221B}" presName="hierChild6" presStyleCnt="0"/>
      <dgm:spPr/>
    </dgm:pt>
    <dgm:pt modelId="{0E1AF161-BD62-4754-90B6-D5B3BAF104FF}" type="pres">
      <dgm:prSet presAssocID="{F0043D48-8449-4DB4-AA32-AE201176221B}" presName="hierChild7" presStyleCnt="0"/>
      <dgm:spPr/>
    </dgm:pt>
  </dgm:ptLst>
  <dgm:cxnLst>
    <dgm:cxn modelId="{68011300-D33D-4AD3-B2A0-480FEE07998C}" type="presOf" srcId="{DE39178E-F847-4126-BDA9-E7ECAA753849}" destId="{9D837096-505D-4C51-8B9B-3BF9F940C566}" srcOrd="0" destOrd="0" presId="urn:microsoft.com/office/officeart/2005/8/layout/orgChart1"/>
    <dgm:cxn modelId="{6552B500-FBE4-44CB-8DD8-78E8FB5EB9F0}" srcId="{C16EFFC8-D814-40B7-8032-EDFD4DA8C67A}" destId="{DEFD9842-A074-4AC0-A934-528137DF3995}" srcOrd="1" destOrd="0" parTransId="{4D3175A7-98B1-43BB-AAC9-79F03C2BFA9C}" sibTransId="{0965B362-D8CC-4011-88F2-C81AD4928B88}"/>
    <dgm:cxn modelId="{44B17606-3FD4-47F9-8CEA-39F76A26E72B}" type="presOf" srcId="{0D03EE9C-4C9D-4078-9918-DFF8298C8528}" destId="{3EFC35C1-EEFC-487D-9BDF-32F9A0BD1547}" srcOrd="1" destOrd="0" presId="urn:microsoft.com/office/officeart/2005/8/layout/orgChart1"/>
    <dgm:cxn modelId="{ACD5D726-3E0F-4085-903E-0B0ED40777FD}" srcId="{C16EFFC8-D814-40B7-8032-EDFD4DA8C67A}" destId="{F0043D48-8449-4DB4-AA32-AE201176221B}" srcOrd="0" destOrd="0" parTransId="{DE39178E-F847-4126-BDA9-E7ECAA753849}" sibTransId="{9DCD83CE-F26B-4D0F-8C52-96663199B2C3}"/>
    <dgm:cxn modelId="{2A7AD028-634B-406B-B1B6-6D8B2A6C968F}" type="presOf" srcId="{F0043D48-8449-4DB4-AA32-AE201176221B}" destId="{22302CDE-78FB-4C92-94C9-8286BBAF871D}" srcOrd="1" destOrd="0" presId="urn:microsoft.com/office/officeart/2005/8/layout/orgChart1"/>
    <dgm:cxn modelId="{38CD3A2B-66F4-4EF0-85ED-AC213823BB1C}" type="presOf" srcId="{C16EFFC8-D814-40B7-8032-EDFD4DA8C67A}" destId="{9B8D3EB4-3EA3-4DE7-8468-D7CA0D8DA0DA}" srcOrd="1" destOrd="0" presId="urn:microsoft.com/office/officeart/2005/8/layout/orgChart1"/>
    <dgm:cxn modelId="{2F1C116E-A3AC-4839-8366-8B18D9FE47FF}" type="presOf" srcId="{C16EFFC8-D814-40B7-8032-EDFD4DA8C67A}" destId="{7C9AB125-F92A-41C5-BD9C-D6D117E23316}" srcOrd="0" destOrd="0" presId="urn:microsoft.com/office/officeart/2005/8/layout/orgChart1"/>
    <dgm:cxn modelId="{9E5D4E8A-4CFA-476B-B5E5-5A2DE9DAAE82}" type="presOf" srcId="{5AA1A375-AF2B-465D-8382-E395FCB17DF4}" destId="{91D587D3-5372-42E2-BB5B-B69BAE89D77C}" srcOrd="0" destOrd="0" presId="urn:microsoft.com/office/officeart/2005/8/layout/orgChart1"/>
    <dgm:cxn modelId="{16A449A1-A1B3-4A8C-94F5-5A413242D27D}" srcId="{C16EFFC8-D814-40B7-8032-EDFD4DA8C67A}" destId="{0D03EE9C-4C9D-4078-9918-DFF8298C8528}" srcOrd="2" destOrd="0" parTransId="{5AA1A375-AF2B-465D-8382-E395FCB17DF4}" sibTransId="{98E2A1F1-F31F-4BC3-B0FA-5C24B27A3491}"/>
    <dgm:cxn modelId="{9ECD5EA9-F1E7-4822-858A-662DC89D5D7C}" srcId="{B48F02A3-0DD9-4E93-ADBB-CD22CD037218}" destId="{C16EFFC8-D814-40B7-8032-EDFD4DA8C67A}" srcOrd="0" destOrd="0" parTransId="{7D33A5FF-A54D-4955-8C10-B4A2351A8AF5}" sibTransId="{5684C27A-F18F-42A0-9245-80D036457421}"/>
    <dgm:cxn modelId="{AFFAF2A9-0C17-410B-BFBF-3BF481A58F0C}" type="presOf" srcId="{B48F02A3-0DD9-4E93-ADBB-CD22CD037218}" destId="{385D783B-F324-4DD8-9D38-2DCFBEF1D7B7}" srcOrd="0" destOrd="0" presId="urn:microsoft.com/office/officeart/2005/8/layout/orgChart1"/>
    <dgm:cxn modelId="{1B4A03C0-6E42-443F-886E-ED38B0ABA554}" type="presOf" srcId="{F0043D48-8449-4DB4-AA32-AE201176221B}" destId="{7F041D00-848F-4B22-A19E-C6B35D26B4F8}" srcOrd="0" destOrd="0" presId="urn:microsoft.com/office/officeart/2005/8/layout/orgChart1"/>
    <dgm:cxn modelId="{4A4F5BDE-88FC-4170-838A-B1A4AD094B42}" type="presOf" srcId="{4D3175A7-98B1-43BB-AAC9-79F03C2BFA9C}" destId="{6F97737E-7C6F-49C4-832D-62D77F34CD53}" srcOrd="0" destOrd="0" presId="urn:microsoft.com/office/officeart/2005/8/layout/orgChart1"/>
    <dgm:cxn modelId="{6F7328EE-9D42-458C-9969-C42D774713C0}" type="presOf" srcId="{DEFD9842-A074-4AC0-A934-528137DF3995}" destId="{24FE8465-DCFD-4758-923D-FD1A5D5162B1}" srcOrd="0" destOrd="0" presId="urn:microsoft.com/office/officeart/2005/8/layout/orgChart1"/>
    <dgm:cxn modelId="{B382C9F3-03C3-4ED0-A3FA-F45B9ED2CC41}" type="presOf" srcId="{0D03EE9C-4C9D-4078-9918-DFF8298C8528}" destId="{B2855AAF-9BD4-4CC5-955E-7EFFA093691C}" srcOrd="0" destOrd="0" presId="urn:microsoft.com/office/officeart/2005/8/layout/orgChart1"/>
    <dgm:cxn modelId="{E9F514F4-50B4-4847-88BE-4BA350093B8F}" type="presOf" srcId="{DEFD9842-A074-4AC0-A934-528137DF3995}" destId="{46885D53-77D3-42D3-AA62-90E4A9E3BA06}" srcOrd="1" destOrd="0" presId="urn:microsoft.com/office/officeart/2005/8/layout/orgChart1"/>
    <dgm:cxn modelId="{90397565-CD3C-4B22-978B-7F41520DB7B5}" type="presParOf" srcId="{385D783B-F324-4DD8-9D38-2DCFBEF1D7B7}" destId="{CDEFAAAF-9153-48D9-8082-6CF6593806D0}" srcOrd="0" destOrd="0" presId="urn:microsoft.com/office/officeart/2005/8/layout/orgChart1"/>
    <dgm:cxn modelId="{D3241A39-3403-4C6E-88D6-AC15750CEC67}" type="presParOf" srcId="{CDEFAAAF-9153-48D9-8082-6CF6593806D0}" destId="{D6720415-521D-44F2-A826-E0839A1361CF}" srcOrd="0" destOrd="0" presId="urn:microsoft.com/office/officeart/2005/8/layout/orgChart1"/>
    <dgm:cxn modelId="{4CFA4F23-5965-45EC-BC7D-922E9A0621B2}" type="presParOf" srcId="{D6720415-521D-44F2-A826-E0839A1361CF}" destId="{7C9AB125-F92A-41C5-BD9C-D6D117E23316}" srcOrd="0" destOrd="0" presId="urn:microsoft.com/office/officeart/2005/8/layout/orgChart1"/>
    <dgm:cxn modelId="{E4159EDD-2611-4C18-90BC-83E5B1B80575}" type="presParOf" srcId="{D6720415-521D-44F2-A826-E0839A1361CF}" destId="{9B8D3EB4-3EA3-4DE7-8468-D7CA0D8DA0DA}" srcOrd="1" destOrd="0" presId="urn:microsoft.com/office/officeart/2005/8/layout/orgChart1"/>
    <dgm:cxn modelId="{B7F1BE5D-F2E2-412D-96F0-A8FF4AB01103}" type="presParOf" srcId="{CDEFAAAF-9153-48D9-8082-6CF6593806D0}" destId="{5581B291-B495-4D50-BFAF-1162074CE874}" srcOrd="1" destOrd="0" presId="urn:microsoft.com/office/officeart/2005/8/layout/orgChart1"/>
    <dgm:cxn modelId="{8BFD976D-AD77-42EF-9A93-72E12E1D6F1D}" type="presParOf" srcId="{5581B291-B495-4D50-BFAF-1162074CE874}" destId="{6F97737E-7C6F-49C4-832D-62D77F34CD53}" srcOrd="0" destOrd="0" presId="urn:microsoft.com/office/officeart/2005/8/layout/orgChart1"/>
    <dgm:cxn modelId="{0616EDDA-1339-4B29-88FE-82D1263B085F}" type="presParOf" srcId="{5581B291-B495-4D50-BFAF-1162074CE874}" destId="{0E3C73C5-5359-4C9D-B9BD-D74F0616C541}" srcOrd="1" destOrd="0" presId="urn:microsoft.com/office/officeart/2005/8/layout/orgChart1"/>
    <dgm:cxn modelId="{C19D6819-B955-44D7-ACAD-7440E2EF71C7}" type="presParOf" srcId="{0E3C73C5-5359-4C9D-B9BD-D74F0616C541}" destId="{50CBFCFF-6328-4FF8-A089-F3F58E2DDB52}" srcOrd="0" destOrd="0" presId="urn:microsoft.com/office/officeart/2005/8/layout/orgChart1"/>
    <dgm:cxn modelId="{967BC987-BE38-4273-8EB6-F1849FCF9E64}" type="presParOf" srcId="{50CBFCFF-6328-4FF8-A089-F3F58E2DDB52}" destId="{24FE8465-DCFD-4758-923D-FD1A5D5162B1}" srcOrd="0" destOrd="0" presId="urn:microsoft.com/office/officeart/2005/8/layout/orgChart1"/>
    <dgm:cxn modelId="{2D238A4B-8841-4B36-82C3-B7796E487F20}" type="presParOf" srcId="{50CBFCFF-6328-4FF8-A089-F3F58E2DDB52}" destId="{46885D53-77D3-42D3-AA62-90E4A9E3BA06}" srcOrd="1" destOrd="0" presId="urn:microsoft.com/office/officeart/2005/8/layout/orgChart1"/>
    <dgm:cxn modelId="{2172C141-2499-4B3A-824B-CBD133166270}" type="presParOf" srcId="{0E3C73C5-5359-4C9D-B9BD-D74F0616C541}" destId="{3F13275D-2CAE-4FCC-8FBD-5330926578A0}" srcOrd="1" destOrd="0" presId="urn:microsoft.com/office/officeart/2005/8/layout/orgChart1"/>
    <dgm:cxn modelId="{1FB03FC6-824C-4347-A2B6-8DD13FFCEDBB}" type="presParOf" srcId="{0E3C73C5-5359-4C9D-B9BD-D74F0616C541}" destId="{7E64E65F-8F63-46E8-BE4E-30F6AEE8E76D}" srcOrd="2" destOrd="0" presId="urn:microsoft.com/office/officeart/2005/8/layout/orgChart1"/>
    <dgm:cxn modelId="{5834BBC8-5F6B-4C5A-95CF-9D670CC86E71}" type="presParOf" srcId="{5581B291-B495-4D50-BFAF-1162074CE874}" destId="{91D587D3-5372-42E2-BB5B-B69BAE89D77C}" srcOrd="2" destOrd="0" presId="urn:microsoft.com/office/officeart/2005/8/layout/orgChart1"/>
    <dgm:cxn modelId="{F5914090-BAD6-4399-AC7E-A9C2E8ACA13E}" type="presParOf" srcId="{5581B291-B495-4D50-BFAF-1162074CE874}" destId="{69B38B70-95C6-4FF3-A2E3-325EA778AAED}" srcOrd="3" destOrd="0" presId="urn:microsoft.com/office/officeart/2005/8/layout/orgChart1"/>
    <dgm:cxn modelId="{D49B02F0-3D7D-45EF-AA74-9CD1ED367133}" type="presParOf" srcId="{69B38B70-95C6-4FF3-A2E3-325EA778AAED}" destId="{AFC5E69A-5EE0-4100-8302-45BB52FF7574}" srcOrd="0" destOrd="0" presId="urn:microsoft.com/office/officeart/2005/8/layout/orgChart1"/>
    <dgm:cxn modelId="{1D7591AF-DE62-4F7F-90FA-CE156BC30082}" type="presParOf" srcId="{AFC5E69A-5EE0-4100-8302-45BB52FF7574}" destId="{B2855AAF-9BD4-4CC5-955E-7EFFA093691C}" srcOrd="0" destOrd="0" presId="urn:microsoft.com/office/officeart/2005/8/layout/orgChart1"/>
    <dgm:cxn modelId="{B7A6A241-1536-426A-999A-1E4BBFA7CB62}" type="presParOf" srcId="{AFC5E69A-5EE0-4100-8302-45BB52FF7574}" destId="{3EFC35C1-EEFC-487D-9BDF-32F9A0BD1547}" srcOrd="1" destOrd="0" presId="urn:microsoft.com/office/officeart/2005/8/layout/orgChart1"/>
    <dgm:cxn modelId="{93601E8A-0884-48A9-96EB-BE08D41AE68D}" type="presParOf" srcId="{69B38B70-95C6-4FF3-A2E3-325EA778AAED}" destId="{B540A8F7-C01F-4057-B870-069FC0AEA176}" srcOrd="1" destOrd="0" presId="urn:microsoft.com/office/officeart/2005/8/layout/orgChart1"/>
    <dgm:cxn modelId="{36C69770-5542-4584-9BAA-0DBB73B2387A}" type="presParOf" srcId="{69B38B70-95C6-4FF3-A2E3-325EA778AAED}" destId="{7CBB138D-8368-4E76-9D21-6068EA33AFC1}" srcOrd="2" destOrd="0" presId="urn:microsoft.com/office/officeart/2005/8/layout/orgChart1"/>
    <dgm:cxn modelId="{529C0594-92B4-48BE-855E-2C471644DD3F}" type="presParOf" srcId="{CDEFAAAF-9153-48D9-8082-6CF6593806D0}" destId="{E12EFC10-1BB1-45D1-A822-0D4C8168E3E4}" srcOrd="2" destOrd="0" presId="urn:microsoft.com/office/officeart/2005/8/layout/orgChart1"/>
    <dgm:cxn modelId="{AD113971-57AD-48C0-BB79-7184DB278FCD}" type="presParOf" srcId="{E12EFC10-1BB1-45D1-A822-0D4C8168E3E4}" destId="{9D837096-505D-4C51-8B9B-3BF9F940C566}" srcOrd="0" destOrd="0" presId="urn:microsoft.com/office/officeart/2005/8/layout/orgChart1"/>
    <dgm:cxn modelId="{CC3AF9F4-7EB7-4CA2-B786-1E6D176A5949}" type="presParOf" srcId="{E12EFC10-1BB1-45D1-A822-0D4C8168E3E4}" destId="{794CD85D-38FF-42F4-889D-B2F02CADD2C9}" srcOrd="1" destOrd="0" presId="urn:microsoft.com/office/officeart/2005/8/layout/orgChart1"/>
    <dgm:cxn modelId="{A671ADA6-3F59-467C-AC54-9D60BDE97F0D}" type="presParOf" srcId="{794CD85D-38FF-42F4-889D-B2F02CADD2C9}" destId="{F529EB96-0DEC-4FE4-A688-45A53F3B3A0D}" srcOrd="0" destOrd="0" presId="urn:microsoft.com/office/officeart/2005/8/layout/orgChart1"/>
    <dgm:cxn modelId="{08644E56-24BD-42E4-A5F7-E2A84A502387}" type="presParOf" srcId="{F529EB96-0DEC-4FE4-A688-45A53F3B3A0D}" destId="{7F041D00-848F-4B22-A19E-C6B35D26B4F8}" srcOrd="0" destOrd="0" presId="urn:microsoft.com/office/officeart/2005/8/layout/orgChart1"/>
    <dgm:cxn modelId="{C27CDF86-B413-40DF-92AC-3B6F936B4B6D}" type="presParOf" srcId="{F529EB96-0DEC-4FE4-A688-45A53F3B3A0D}" destId="{22302CDE-78FB-4C92-94C9-8286BBAF871D}" srcOrd="1" destOrd="0" presId="urn:microsoft.com/office/officeart/2005/8/layout/orgChart1"/>
    <dgm:cxn modelId="{28ED7431-1D5F-4323-9792-6AB34D2866A7}" type="presParOf" srcId="{794CD85D-38FF-42F4-889D-B2F02CADD2C9}" destId="{42DDCAF7-22A1-418E-934A-9603133E5A81}" srcOrd="1" destOrd="0" presId="urn:microsoft.com/office/officeart/2005/8/layout/orgChart1"/>
    <dgm:cxn modelId="{A4404D87-C7EA-4051-AE56-29DBAADFC194}" type="presParOf" srcId="{794CD85D-38FF-42F4-889D-B2F02CADD2C9}" destId="{0E1AF161-BD62-4754-90B6-D5B3BAF104FF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380D1F6-DBE2-44FB-B7F9-4A46758BA89E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21D4CE6D-1FB1-467D-AF12-8E1174D194CD}">
      <dgm:prSet phldrT="[Texto]" custT="1"/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pt-BR" sz="1400" dirty="0"/>
            <a:t>Parte I</a:t>
          </a:r>
        </a:p>
      </dgm:t>
    </dgm:pt>
    <dgm:pt modelId="{11711DD4-2235-41C2-ABA7-8035978CC79F}" type="parTrans" cxnId="{1B1CBD2E-F8EE-44E3-8741-C41B602EB5AF}">
      <dgm:prSet/>
      <dgm:spPr/>
      <dgm:t>
        <a:bodyPr/>
        <a:lstStyle/>
        <a:p>
          <a:endParaRPr lang="pt-BR"/>
        </a:p>
      </dgm:t>
    </dgm:pt>
    <dgm:pt modelId="{2F981933-9E8D-469C-85A4-C87EB508D573}" type="sibTrans" cxnId="{1B1CBD2E-F8EE-44E3-8741-C41B602EB5AF}">
      <dgm:prSet custT="1"/>
      <dgm:spPr>
        <a:ln>
          <a:prstDash val="dashDot"/>
        </a:ln>
      </dgm:spPr>
      <dgm:t>
        <a:bodyPr/>
        <a:lstStyle/>
        <a:p>
          <a:r>
            <a:rPr lang="pt-BR" sz="700" dirty="0"/>
            <a:t>PMRCB</a:t>
          </a:r>
        </a:p>
      </dgm:t>
    </dgm:pt>
    <dgm:pt modelId="{7CE3C793-4A85-43A3-8D7F-854EACC5FE04}">
      <dgm:prSet phldrT="[Texto]" custT="1"/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pt-BR" sz="1400" dirty="0"/>
            <a:t>Parte II</a:t>
          </a:r>
        </a:p>
      </dgm:t>
    </dgm:pt>
    <dgm:pt modelId="{F3C6425C-609D-4851-AC30-2B7FC0CAE821}" type="parTrans" cxnId="{325E4A1F-79EF-4A11-B6C9-BABEB910B877}">
      <dgm:prSet/>
      <dgm:spPr/>
      <dgm:t>
        <a:bodyPr/>
        <a:lstStyle/>
        <a:p>
          <a:endParaRPr lang="pt-BR"/>
        </a:p>
      </dgm:t>
    </dgm:pt>
    <dgm:pt modelId="{10964DC6-5E38-44FA-8BC8-B3CBE936CCE7}" type="sibTrans" cxnId="{325E4A1F-79EF-4A11-B6C9-BABEB910B877}">
      <dgm:prSet custT="1"/>
      <dgm:spPr>
        <a:ln>
          <a:prstDash val="dashDot"/>
        </a:ln>
      </dgm:spPr>
      <dgm:t>
        <a:bodyPr/>
        <a:lstStyle/>
        <a:p>
          <a:r>
            <a:rPr lang="pt-BR" sz="700" dirty="0"/>
            <a:t>AEP - COI</a:t>
          </a:r>
        </a:p>
      </dgm:t>
    </dgm:pt>
    <dgm:pt modelId="{33B37269-1BAB-4397-A4D6-DB91D4403B11}">
      <dgm:prSet phldrT="[Texto]" custT="1"/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pt-BR" sz="1600" dirty="0"/>
            <a:t>Parte III</a:t>
          </a:r>
        </a:p>
      </dgm:t>
    </dgm:pt>
    <dgm:pt modelId="{A66D3A7A-FCC8-4E14-B280-30540A8C74E1}" type="parTrans" cxnId="{5AC5DA1F-92D9-4DEE-8A7B-C7202B14C4E0}">
      <dgm:prSet/>
      <dgm:spPr/>
      <dgm:t>
        <a:bodyPr/>
        <a:lstStyle/>
        <a:p>
          <a:endParaRPr lang="pt-BR"/>
        </a:p>
      </dgm:t>
    </dgm:pt>
    <dgm:pt modelId="{7282084E-67BC-48E9-8E18-323ABCBD8676}" type="sibTrans" cxnId="{5AC5DA1F-92D9-4DEE-8A7B-C7202B14C4E0}">
      <dgm:prSet custT="1"/>
      <dgm:spPr>
        <a:ln>
          <a:prstDash val="dashDot"/>
        </a:ln>
      </dgm:spPr>
      <dgm:t>
        <a:bodyPr/>
        <a:lstStyle/>
        <a:p>
          <a:r>
            <a:rPr lang="pt-BR" sz="700" dirty="0"/>
            <a:t>AEC - CE</a:t>
          </a:r>
        </a:p>
      </dgm:t>
    </dgm:pt>
    <dgm:pt modelId="{01BB5FA3-4BF1-4C15-8B04-5C7C61F0A3A0}">
      <dgm:prSet custT="1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pt-BR" sz="1800" dirty="0"/>
            <a:t>WP1</a:t>
          </a:r>
        </a:p>
      </dgm:t>
    </dgm:pt>
    <dgm:pt modelId="{7A9B18B0-62DA-4BB1-9114-119AFCF143AD}" type="parTrans" cxnId="{A58B6A39-1F38-4419-B00A-C8E811364173}">
      <dgm:prSet/>
      <dgm:spPr/>
      <dgm:t>
        <a:bodyPr/>
        <a:lstStyle/>
        <a:p>
          <a:endParaRPr lang="pt-BR"/>
        </a:p>
      </dgm:t>
    </dgm:pt>
    <dgm:pt modelId="{16236AD8-7908-4FDB-BB6B-C4F0A3F7851D}" type="sibTrans" cxnId="{A58B6A39-1F38-4419-B00A-C8E811364173}">
      <dgm:prSet custT="1"/>
      <dgm:spPr>
        <a:ln>
          <a:prstDash val="dashDot"/>
        </a:ln>
      </dgm:spPr>
      <dgm:t>
        <a:bodyPr/>
        <a:lstStyle/>
        <a:p>
          <a:r>
            <a:rPr lang="pt-BR" sz="700" dirty="0"/>
            <a:t>CAPACITAÇÃO</a:t>
          </a:r>
        </a:p>
      </dgm:t>
    </dgm:pt>
    <dgm:pt modelId="{5E8DDCA6-860C-46CE-A0AF-AB825ACDFDA6}">
      <dgm:prSet custT="1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pt-BR" sz="1800" dirty="0"/>
            <a:t>WP2</a:t>
          </a:r>
        </a:p>
      </dgm:t>
    </dgm:pt>
    <dgm:pt modelId="{7F31D380-6A72-42A4-8B8D-4049E800A836}" type="parTrans" cxnId="{B3049D18-B642-4A9F-A617-310D44270E57}">
      <dgm:prSet/>
      <dgm:spPr/>
      <dgm:t>
        <a:bodyPr/>
        <a:lstStyle/>
        <a:p>
          <a:endParaRPr lang="pt-BR"/>
        </a:p>
      </dgm:t>
    </dgm:pt>
    <dgm:pt modelId="{350499E0-90CB-4090-8D83-1A85A8C6AB42}" type="sibTrans" cxnId="{B3049D18-B642-4A9F-A617-310D44270E57}">
      <dgm:prSet custT="1"/>
      <dgm:spPr>
        <a:ln>
          <a:prstDash val="dashDot"/>
        </a:ln>
      </dgm:spPr>
      <dgm:t>
        <a:bodyPr/>
        <a:lstStyle/>
        <a:p>
          <a:r>
            <a:rPr lang="pt-BR" sz="700" dirty="0"/>
            <a:t>MONITORAMENTO</a:t>
          </a:r>
        </a:p>
      </dgm:t>
    </dgm:pt>
    <dgm:pt modelId="{E66E29F3-C88B-4D3E-A40C-6F2430C5A5FD}">
      <dgm:prSet custT="1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pt-BR" sz="1800" dirty="0"/>
            <a:t>WP3</a:t>
          </a:r>
        </a:p>
      </dgm:t>
    </dgm:pt>
    <dgm:pt modelId="{114E7BF3-C558-4499-B75C-F2F7BF745B4E}" type="parTrans" cxnId="{6715B7C1-DCA5-4FAD-AFBA-973F07D338A0}">
      <dgm:prSet/>
      <dgm:spPr/>
      <dgm:t>
        <a:bodyPr/>
        <a:lstStyle/>
        <a:p>
          <a:endParaRPr lang="pt-BR"/>
        </a:p>
      </dgm:t>
    </dgm:pt>
    <dgm:pt modelId="{D64ED2E7-35B1-431C-B78B-0E4329A17F29}" type="sibTrans" cxnId="{6715B7C1-DCA5-4FAD-AFBA-973F07D338A0}">
      <dgm:prSet custT="1"/>
      <dgm:spPr>
        <a:ln>
          <a:prstDash val="dashDot"/>
        </a:ln>
      </dgm:spPr>
      <dgm:t>
        <a:bodyPr/>
        <a:lstStyle/>
        <a:p>
          <a:r>
            <a:rPr lang="pt-BR" sz="700" dirty="0"/>
            <a:t>NOVO ESTADIAMENTO</a:t>
          </a:r>
        </a:p>
      </dgm:t>
    </dgm:pt>
    <dgm:pt modelId="{28BF8A56-E2CF-40F3-847B-AF9FD1E70564}">
      <dgm:prSet custT="1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pt-BR" sz="1800" dirty="0"/>
            <a:t>WP4</a:t>
          </a:r>
        </a:p>
      </dgm:t>
    </dgm:pt>
    <dgm:pt modelId="{D0B17CAE-FC8C-44FC-94DA-2FA0A3205AB7}" type="parTrans" cxnId="{FC87E583-508D-4A2E-9011-EA61C6BEC47B}">
      <dgm:prSet/>
      <dgm:spPr/>
      <dgm:t>
        <a:bodyPr/>
        <a:lstStyle/>
        <a:p>
          <a:endParaRPr lang="pt-BR"/>
        </a:p>
      </dgm:t>
    </dgm:pt>
    <dgm:pt modelId="{05C657E1-59C4-44F5-98DE-545CBF76DD68}" type="sibTrans" cxnId="{FC87E583-508D-4A2E-9011-EA61C6BEC47B}">
      <dgm:prSet custT="1"/>
      <dgm:spPr>
        <a:ln>
          <a:prstDash val="dashDot"/>
        </a:ln>
      </dgm:spPr>
      <dgm:t>
        <a:bodyPr/>
        <a:lstStyle/>
        <a:p>
          <a:r>
            <a:rPr lang="pt-BR" sz="700" dirty="0"/>
            <a:t>EVIDÊNCIAS CIENTÍFICAS</a:t>
          </a:r>
        </a:p>
      </dgm:t>
    </dgm:pt>
    <dgm:pt modelId="{7D08DC78-14E1-45D3-9479-8E8C05B0DD5A}">
      <dgm:prSet custT="1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pt-BR" sz="1800" dirty="0"/>
            <a:t>WP5</a:t>
          </a:r>
        </a:p>
      </dgm:t>
    </dgm:pt>
    <dgm:pt modelId="{F7E8AC54-922A-4DD2-9DED-D887CEF8202E}" type="parTrans" cxnId="{68593BA2-ADC5-4F9D-8C3A-624A78AA7E7D}">
      <dgm:prSet/>
      <dgm:spPr/>
      <dgm:t>
        <a:bodyPr/>
        <a:lstStyle/>
        <a:p>
          <a:endParaRPr lang="pt-BR"/>
        </a:p>
      </dgm:t>
    </dgm:pt>
    <dgm:pt modelId="{C24D95A8-7009-4C91-A98B-6E27B222E405}" type="sibTrans" cxnId="{68593BA2-ADC5-4F9D-8C3A-624A78AA7E7D}">
      <dgm:prSet custT="1"/>
      <dgm:spPr>
        <a:ln>
          <a:prstDash val="dashDot"/>
        </a:ln>
      </dgm:spPr>
      <dgm:t>
        <a:bodyPr/>
        <a:lstStyle/>
        <a:p>
          <a:r>
            <a:rPr lang="pt-BR" sz="700" dirty="0"/>
            <a:t>CUSTOS DO CÂNCER DE BOCA</a:t>
          </a:r>
        </a:p>
      </dgm:t>
    </dgm:pt>
    <dgm:pt modelId="{9EA12653-4AEB-4712-917C-9C9102A82CB1}">
      <dgm:prSet custT="1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pt-BR" sz="1800" dirty="0"/>
            <a:t>WP6</a:t>
          </a:r>
        </a:p>
      </dgm:t>
    </dgm:pt>
    <dgm:pt modelId="{200DF431-FA8C-49D2-874F-E48DD256DE1F}" type="parTrans" cxnId="{E965DFC5-D913-44C4-ABED-157AFD0752F4}">
      <dgm:prSet/>
      <dgm:spPr/>
      <dgm:t>
        <a:bodyPr/>
        <a:lstStyle/>
        <a:p>
          <a:endParaRPr lang="pt-BR"/>
        </a:p>
      </dgm:t>
    </dgm:pt>
    <dgm:pt modelId="{A402669B-35E1-49B0-BD33-643A4552C858}" type="sibTrans" cxnId="{E965DFC5-D913-44C4-ABED-157AFD0752F4}">
      <dgm:prSet custT="1"/>
      <dgm:spPr>
        <a:ln>
          <a:prstDash val="dashDot"/>
        </a:ln>
      </dgm:spPr>
      <dgm:t>
        <a:bodyPr/>
        <a:lstStyle/>
        <a:p>
          <a:r>
            <a:rPr lang="pt-BR" sz="700" dirty="0"/>
            <a:t>CE DO PMRCB</a:t>
          </a:r>
        </a:p>
      </dgm:t>
    </dgm:pt>
    <dgm:pt modelId="{DEFE72D9-F16F-4766-B08D-9C2A1E6D2B58}">
      <dgm:prSet/>
      <dgm:spPr>
        <a:solidFill>
          <a:srgbClr val="87A4D9"/>
        </a:solidFill>
      </dgm:spPr>
      <dgm:t>
        <a:bodyPr/>
        <a:lstStyle/>
        <a:p>
          <a:r>
            <a:rPr lang="pt-BR" dirty="0">
              <a:solidFill>
                <a:schemeClr val="bg1"/>
              </a:solidFill>
            </a:rPr>
            <a:t>P 1.1</a:t>
          </a:r>
        </a:p>
      </dgm:t>
    </dgm:pt>
    <dgm:pt modelId="{FFCEC7D0-1816-4927-8AB1-463481B180C1}" type="parTrans" cxnId="{3ED7E8DA-3CEF-4CE1-9CAD-6FE14212D6AA}">
      <dgm:prSet/>
      <dgm:spPr/>
      <dgm:t>
        <a:bodyPr/>
        <a:lstStyle/>
        <a:p>
          <a:endParaRPr lang="pt-BR"/>
        </a:p>
      </dgm:t>
    </dgm:pt>
    <dgm:pt modelId="{273B3B51-3E0B-4AA9-ACC3-5C10A5CD8985}" type="sibTrans" cxnId="{3ED7E8DA-3CEF-4CE1-9CAD-6FE14212D6AA}">
      <dgm:prSet custT="1"/>
      <dgm:spPr>
        <a:ln>
          <a:prstDash val="dashDot"/>
        </a:ln>
      </dgm:spPr>
      <dgm:t>
        <a:bodyPr/>
        <a:lstStyle/>
        <a:p>
          <a:r>
            <a:rPr lang="pt-BR" sz="700" dirty="0"/>
            <a:t>CAPACITAÇÃO</a:t>
          </a:r>
        </a:p>
      </dgm:t>
    </dgm:pt>
    <dgm:pt modelId="{572D6846-C3B8-42E2-8201-5FBCBEBEA96E}">
      <dgm:prSet/>
      <dgm:spPr>
        <a:solidFill>
          <a:srgbClr val="87A4D9"/>
        </a:solidFill>
      </dgm:spPr>
      <dgm:t>
        <a:bodyPr/>
        <a:lstStyle/>
        <a:p>
          <a:r>
            <a:rPr lang="pt-BR" dirty="0">
              <a:solidFill>
                <a:schemeClr val="bg1"/>
              </a:solidFill>
            </a:rPr>
            <a:t>P 1.2</a:t>
          </a:r>
        </a:p>
      </dgm:t>
    </dgm:pt>
    <dgm:pt modelId="{7358B2C3-F8D1-45B3-BED1-B197122486BC}" type="parTrans" cxnId="{C0E31F0F-1922-4941-B5EA-282666E4BB1C}">
      <dgm:prSet/>
      <dgm:spPr/>
      <dgm:t>
        <a:bodyPr/>
        <a:lstStyle/>
        <a:p>
          <a:endParaRPr lang="pt-BR"/>
        </a:p>
      </dgm:t>
    </dgm:pt>
    <dgm:pt modelId="{BA594C5C-5FB2-493C-B3C8-DED0210507E2}" type="sibTrans" cxnId="{C0E31F0F-1922-4941-B5EA-282666E4BB1C}">
      <dgm:prSet custT="1"/>
      <dgm:spPr>
        <a:ln>
          <a:prstDash val="dashDot"/>
        </a:ln>
      </dgm:spPr>
      <dgm:t>
        <a:bodyPr/>
        <a:lstStyle/>
        <a:p>
          <a:r>
            <a:rPr lang="pt-BR" sz="700" dirty="0"/>
            <a:t>CUSTO DA CAPACITAÇÃO</a:t>
          </a:r>
        </a:p>
      </dgm:t>
    </dgm:pt>
    <dgm:pt modelId="{17D3BC0C-C880-4A5E-BF02-083B3CEADAFC}">
      <dgm:prSet/>
      <dgm:spPr>
        <a:solidFill>
          <a:srgbClr val="87A4D9"/>
        </a:solidFill>
      </dgm:spPr>
      <dgm:t>
        <a:bodyPr/>
        <a:lstStyle/>
        <a:p>
          <a:r>
            <a:rPr lang="pt-BR" dirty="0">
              <a:solidFill>
                <a:schemeClr val="bg1"/>
              </a:solidFill>
            </a:rPr>
            <a:t>P 1.3</a:t>
          </a:r>
        </a:p>
      </dgm:t>
    </dgm:pt>
    <dgm:pt modelId="{1959CC1D-F7A9-4120-BC3E-5430CE127FE6}" type="parTrans" cxnId="{2458DBE3-6A94-4740-9C48-6D5AAF5F6FB8}">
      <dgm:prSet/>
      <dgm:spPr/>
      <dgm:t>
        <a:bodyPr/>
        <a:lstStyle/>
        <a:p>
          <a:endParaRPr lang="pt-BR"/>
        </a:p>
      </dgm:t>
    </dgm:pt>
    <dgm:pt modelId="{C2B0CB60-7E5B-4267-8B9D-B2BC4C7AFF89}" type="sibTrans" cxnId="{2458DBE3-6A94-4740-9C48-6D5AAF5F6FB8}">
      <dgm:prSet custT="1"/>
      <dgm:spPr>
        <a:ln>
          <a:prstDash val="dashDot"/>
        </a:ln>
      </dgm:spPr>
      <dgm:t>
        <a:bodyPr/>
        <a:lstStyle/>
        <a:p>
          <a:r>
            <a:rPr lang="pt-BR" sz="700" dirty="0"/>
            <a:t>MONITORAMENTO</a:t>
          </a:r>
        </a:p>
      </dgm:t>
    </dgm:pt>
    <dgm:pt modelId="{4A172741-2D2D-4E67-B85C-B4FF0CAFB4D8}">
      <dgm:prSet/>
      <dgm:spPr>
        <a:solidFill>
          <a:srgbClr val="87A4D9"/>
        </a:solidFill>
      </dgm:spPr>
      <dgm:t>
        <a:bodyPr/>
        <a:lstStyle/>
        <a:p>
          <a:r>
            <a:rPr lang="pt-BR" dirty="0">
              <a:solidFill>
                <a:schemeClr val="bg1"/>
              </a:solidFill>
            </a:rPr>
            <a:t>P 1.4</a:t>
          </a:r>
        </a:p>
      </dgm:t>
    </dgm:pt>
    <dgm:pt modelId="{E3138D54-DF89-453C-9691-DB1D41562D4A}" type="parTrans" cxnId="{6B72EDB6-F815-4331-B0A5-6C44C8710F78}">
      <dgm:prSet/>
      <dgm:spPr/>
      <dgm:t>
        <a:bodyPr/>
        <a:lstStyle/>
        <a:p>
          <a:endParaRPr lang="pt-BR"/>
        </a:p>
      </dgm:t>
    </dgm:pt>
    <dgm:pt modelId="{ACAD3649-189A-4D9A-B1EC-E51E925471A7}" type="sibTrans" cxnId="{6B72EDB6-F815-4331-B0A5-6C44C8710F78}">
      <dgm:prSet custT="1"/>
      <dgm:spPr>
        <a:ln>
          <a:prstDash val="dashDot"/>
        </a:ln>
      </dgm:spPr>
      <dgm:t>
        <a:bodyPr/>
        <a:lstStyle/>
        <a:p>
          <a:r>
            <a:rPr lang="pt-BR" sz="700" dirty="0"/>
            <a:t>CUSTO DO MONITORAMENTO</a:t>
          </a:r>
        </a:p>
      </dgm:t>
    </dgm:pt>
    <dgm:pt modelId="{CFF9ECF3-A630-47E7-A78E-1E4803FA1459}">
      <dgm:prSet/>
      <dgm:spPr>
        <a:solidFill>
          <a:srgbClr val="87A4D9"/>
        </a:solidFill>
      </dgm:spPr>
      <dgm:t>
        <a:bodyPr/>
        <a:lstStyle/>
        <a:p>
          <a:r>
            <a:rPr lang="pt-BR" dirty="0">
              <a:solidFill>
                <a:schemeClr val="bg1"/>
              </a:solidFill>
            </a:rPr>
            <a:t>P 3.1</a:t>
          </a:r>
        </a:p>
      </dgm:t>
    </dgm:pt>
    <dgm:pt modelId="{9A047AAA-ED51-4055-A0E9-21E56B95A2C9}" type="parTrans" cxnId="{BD4FCCAC-7956-457F-B734-F8933A4BC3E8}">
      <dgm:prSet/>
      <dgm:spPr/>
      <dgm:t>
        <a:bodyPr/>
        <a:lstStyle/>
        <a:p>
          <a:endParaRPr lang="pt-BR"/>
        </a:p>
      </dgm:t>
    </dgm:pt>
    <dgm:pt modelId="{4ABE31D6-32BB-4414-8274-2E78E41F33F1}" type="sibTrans" cxnId="{BD4FCCAC-7956-457F-B734-F8933A4BC3E8}">
      <dgm:prSet custT="1"/>
      <dgm:spPr>
        <a:ln>
          <a:prstDash val="dashDot"/>
        </a:ln>
      </dgm:spPr>
      <dgm:t>
        <a:bodyPr/>
        <a:lstStyle/>
        <a:p>
          <a:r>
            <a:rPr lang="pt-BR" sz="700" dirty="0"/>
            <a:t>DIAGNÓSTICO PARA NOVO ESTADIAMENTO</a:t>
          </a:r>
        </a:p>
      </dgm:t>
    </dgm:pt>
    <dgm:pt modelId="{F5C73FB8-EDD6-4833-8378-D62D09947E6E}">
      <dgm:prSet/>
      <dgm:spPr>
        <a:solidFill>
          <a:srgbClr val="87A4D9"/>
        </a:solidFill>
      </dgm:spPr>
      <dgm:t>
        <a:bodyPr/>
        <a:lstStyle/>
        <a:p>
          <a:r>
            <a:rPr lang="pt-BR" dirty="0">
              <a:solidFill>
                <a:schemeClr val="bg1"/>
              </a:solidFill>
            </a:rPr>
            <a:t>P 3.2</a:t>
          </a:r>
        </a:p>
      </dgm:t>
    </dgm:pt>
    <dgm:pt modelId="{ABC77650-C75F-4CE7-8AC5-B2B1963A712B}" type="parTrans" cxnId="{E99FEC3E-5157-4CF5-B5AC-A359B3313568}">
      <dgm:prSet/>
      <dgm:spPr/>
      <dgm:t>
        <a:bodyPr/>
        <a:lstStyle/>
        <a:p>
          <a:endParaRPr lang="pt-BR"/>
        </a:p>
      </dgm:t>
    </dgm:pt>
    <dgm:pt modelId="{E80DF219-BB3D-475C-BF7C-A521929C9C7B}" type="sibTrans" cxnId="{E99FEC3E-5157-4CF5-B5AC-A359B3313568}">
      <dgm:prSet custT="1"/>
      <dgm:spPr>
        <a:ln>
          <a:prstDash val="dashDot"/>
        </a:ln>
      </dgm:spPr>
      <dgm:t>
        <a:bodyPr/>
        <a:lstStyle/>
        <a:p>
          <a:r>
            <a:rPr lang="pt-BR" sz="700" dirty="0"/>
            <a:t>CUSTO APÓS NOVO ESTADIAMENTO</a:t>
          </a:r>
        </a:p>
      </dgm:t>
    </dgm:pt>
    <dgm:pt modelId="{E3623AE1-7107-428C-AFD4-D4E02246AE09}">
      <dgm:prSet/>
      <dgm:spPr>
        <a:solidFill>
          <a:srgbClr val="87A4D9"/>
        </a:solidFill>
      </dgm:spPr>
      <dgm:t>
        <a:bodyPr/>
        <a:lstStyle/>
        <a:p>
          <a:r>
            <a:rPr lang="pt-BR" dirty="0">
              <a:solidFill>
                <a:schemeClr val="bg1"/>
              </a:solidFill>
            </a:rPr>
            <a:t>P 5.1</a:t>
          </a:r>
        </a:p>
      </dgm:t>
    </dgm:pt>
    <dgm:pt modelId="{6D109E74-0E85-4F7A-B9D6-34E2841ACAC9}" type="parTrans" cxnId="{F89BDCF2-0994-4190-8C82-F09649B1431A}">
      <dgm:prSet/>
      <dgm:spPr/>
      <dgm:t>
        <a:bodyPr/>
        <a:lstStyle/>
        <a:p>
          <a:endParaRPr lang="pt-BR"/>
        </a:p>
      </dgm:t>
    </dgm:pt>
    <dgm:pt modelId="{649C83F8-BB6C-435D-A560-ED04EE26654E}" type="sibTrans" cxnId="{F89BDCF2-0994-4190-8C82-F09649B1431A}">
      <dgm:prSet custT="1"/>
      <dgm:spPr>
        <a:ln>
          <a:prstDash val="dashDot"/>
        </a:ln>
      </dgm:spPr>
      <dgm:t>
        <a:bodyPr/>
        <a:lstStyle/>
        <a:p>
          <a:r>
            <a:rPr lang="pt-BR" sz="700" dirty="0"/>
            <a:t>CDM DO CB (DATASUS)</a:t>
          </a:r>
        </a:p>
      </dgm:t>
    </dgm:pt>
    <dgm:pt modelId="{CEFF6E36-1554-48A0-8563-2B680B99A7A1}">
      <dgm:prSet/>
      <dgm:spPr>
        <a:solidFill>
          <a:srgbClr val="87A4D9"/>
        </a:solidFill>
      </dgm:spPr>
      <dgm:t>
        <a:bodyPr/>
        <a:lstStyle/>
        <a:p>
          <a:r>
            <a:rPr lang="pt-BR" dirty="0">
              <a:solidFill>
                <a:schemeClr val="bg1"/>
              </a:solidFill>
            </a:rPr>
            <a:t>P 5.2</a:t>
          </a:r>
        </a:p>
      </dgm:t>
    </dgm:pt>
    <dgm:pt modelId="{CC21434A-7FE4-4273-830C-D33FAB8E65F8}" type="parTrans" cxnId="{D2E85E05-8E56-419C-B693-4556B8D6325A}">
      <dgm:prSet/>
      <dgm:spPr/>
      <dgm:t>
        <a:bodyPr/>
        <a:lstStyle/>
        <a:p>
          <a:endParaRPr lang="pt-BR"/>
        </a:p>
      </dgm:t>
    </dgm:pt>
    <dgm:pt modelId="{7A712FB5-E8F1-466B-95BA-5F8E8A5E021B}" type="sibTrans" cxnId="{D2E85E05-8E56-419C-B693-4556B8D6325A}">
      <dgm:prSet custT="1"/>
      <dgm:spPr>
        <a:ln>
          <a:prstDash val="dashDot"/>
        </a:ln>
      </dgm:spPr>
      <dgm:t>
        <a:bodyPr/>
        <a:lstStyle/>
        <a:p>
          <a:r>
            <a:rPr lang="pt-BR" sz="700" dirty="0"/>
            <a:t>USS CB</a:t>
          </a:r>
        </a:p>
      </dgm:t>
    </dgm:pt>
    <dgm:pt modelId="{1660CA2C-A744-4480-9A1E-8D840588BB1C}">
      <dgm:prSet/>
      <dgm:spPr>
        <a:solidFill>
          <a:srgbClr val="87A4D9"/>
        </a:solidFill>
      </dgm:spPr>
      <dgm:t>
        <a:bodyPr/>
        <a:lstStyle/>
        <a:p>
          <a:r>
            <a:rPr lang="pt-BR" dirty="0">
              <a:solidFill>
                <a:schemeClr val="bg1"/>
              </a:solidFill>
            </a:rPr>
            <a:t>P 5.3</a:t>
          </a:r>
        </a:p>
      </dgm:t>
    </dgm:pt>
    <dgm:pt modelId="{E2FED5E1-6FC4-44DB-AE86-D962F795919B}" type="parTrans" cxnId="{1DC08980-A1DE-4EB2-90FC-C4BBCB36393F}">
      <dgm:prSet/>
      <dgm:spPr/>
      <dgm:t>
        <a:bodyPr/>
        <a:lstStyle/>
        <a:p>
          <a:endParaRPr lang="pt-BR"/>
        </a:p>
      </dgm:t>
    </dgm:pt>
    <dgm:pt modelId="{4770DE61-F958-4AF2-9642-8C0EF027EFEB}" type="sibTrans" cxnId="{1DC08980-A1DE-4EB2-90FC-C4BBCB36393F}">
      <dgm:prSet custT="1"/>
      <dgm:spPr>
        <a:ln>
          <a:prstDash val="dashDot"/>
        </a:ln>
      </dgm:spPr>
      <dgm:t>
        <a:bodyPr/>
        <a:lstStyle/>
        <a:p>
          <a:r>
            <a:rPr lang="pt-BR" sz="700" dirty="0"/>
            <a:t>CDM DO CB (HAJ)</a:t>
          </a:r>
        </a:p>
      </dgm:t>
    </dgm:pt>
    <dgm:pt modelId="{335F2EC5-AB6C-48D4-A4D0-824A2CABEEC3}">
      <dgm:prSet/>
      <dgm:spPr>
        <a:solidFill>
          <a:srgbClr val="87A4D9"/>
        </a:solidFill>
      </dgm:spPr>
      <dgm:t>
        <a:bodyPr/>
        <a:lstStyle/>
        <a:p>
          <a:r>
            <a:rPr lang="pt-BR" dirty="0">
              <a:solidFill>
                <a:schemeClr val="bg1"/>
              </a:solidFill>
            </a:rPr>
            <a:t>P 5.4</a:t>
          </a:r>
        </a:p>
      </dgm:t>
    </dgm:pt>
    <dgm:pt modelId="{E7F2070A-DDA5-4911-8E3B-E194F05ABA37}" type="parTrans" cxnId="{FD2F892C-8425-45FA-8AAE-4D1F0700C029}">
      <dgm:prSet/>
      <dgm:spPr/>
      <dgm:t>
        <a:bodyPr/>
        <a:lstStyle/>
        <a:p>
          <a:endParaRPr lang="pt-BR"/>
        </a:p>
      </dgm:t>
    </dgm:pt>
    <dgm:pt modelId="{720F3314-2787-4E01-9B4F-6D3509E7167F}" type="sibTrans" cxnId="{FD2F892C-8425-45FA-8AAE-4D1F0700C029}">
      <dgm:prSet custT="1"/>
      <dgm:spPr>
        <a:ln>
          <a:prstDash val="dashDot"/>
        </a:ln>
      </dgm:spPr>
      <dgm:t>
        <a:bodyPr/>
        <a:lstStyle/>
        <a:p>
          <a:r>
            <a:rPr lang="pt-BR" sz="700" dirty="0"/>
            <a:t>COMPARAÇÃO CUSTOS</a:t>
          </a:r>
        </a:p>
      </dgm:t>
    </dgm:pt>
    <dgm:pt modelId="{80B8FCC6-C13E-47E8-81CC-7EDC80CF3860}">
      <dgm:prSet/>
      <dgm:spPr>
        <a:solidFill>
          <a:srgbClr val="87A4D9"/>
        </a:solidFill>
      </dgm:spPr>
      <dgm:t>
        <a:bodyPr/>
        <a:lstStyle/>
        <a:p>
          <a:r>
            <a:rPr lang="pt-BR" dirty="0">
              <a:solidFill>
                <a:schemeClr val="bg1"/>
              </a:solidFill>
            </a:rPr>
            <a:t>P 4.1</a:t>
          </a:r>
        </a:p>
      </dgm:t>
    </dgm:pt>
    <dgm:pt modelId="{FD5CD6E6-6F85-4779-9B55-EF383E2F9047}" type="parTrans" cxnId="{1CF42BC3-CD85-4F82-809F-7021A2C87C5D}">
      <dgm:prSet/>
      <dgm:spPr/>
      <dgm:t>
        <a:bodyPr/>
        <a:lstStyle/>
        <a:p>
          <a:endParaRPr lang="pt-BR"/>
        </a:p>
      </dgm:t>
    </dgm:pt>
    <dgm:pt modelId="{9BE871DD-5A79-4C20-ACE0-0BE5DBB6AF36}" type="sibTrans" cxnId="{1CF42BC3-CD85-4F82-809F-7021A2C87C5D}">
      <dgm:prSet custT="1"/>
      <dgm:spPr>
        <a:ln>
          <a:prstDash val="dashDot"/>
        </a:ln>
      </dgm:spPr>
      <dgm:t>
        <a:bodyPr/>
        <a:lstStyle/>
        <a:p>
          <a:r>
            <a:rPr lang="pt-BR" sz="700" dirty="0"/>
            <a:t>REVISÃO SISTEMÁTICA DE CUSTOS DO CB</a:t>
          </a:r>
        </a:p>
      </dgm:t>
    </dgm:pt>
    <dgm:pt modelId="{4201C0C0-0FB9-43A2-B1AE-1A236B1D117B}">
      <dgm:prSet/>
      <dgm:spPr>
        <a:solidFill>
          <a:srgbClr val="87A4D9"/>
        </a:solidFill>
      </dgm:spPr>
      <dgm:t>
        <a:bodyPr/>
        <a:lstStyle/>
        <a:p>
          <a:r>
            <a:rPr lang="pt-BR" dirty="0">
              <a:solidFill>
                <a:schemeClr val="bg1"/>
              </a:solidFill>
            </a:rPr>
            <a:t>P 5.5</a:t>
          </a:r>
        </a:p>
      </dgm:t>
    </dgm:pt>
    <dgm:pt modelId="{435173B7-EEDA-426D-A5F1-900E12EF2D2D}" type="parTrans" cxnId="{8B229DFE-0481-4834-8BA2-0D1EBAF223FA}">
      <dgm:prSet/>
      <dgm:spPr/>
      <dgm:t>
        <a:bodyPr/>
        <a:lstStyle/>
        <a:p>
          <a:endParaRPr lang="pt-BR"/>
        </a:p>
      </dgm:t>
    </dgm:pt>
    <dgm:pt modelId="{AE66B464-233A-4B05-A254-978D55851540}" type="sibTrans" cxnId="{8B229DFE-0481-4834-8BA2-0D1EBAF223FA}">
      <dgm:prSet custT="1"/>
      <dgm:spPr>
        <a:ln>
          <a:prstDash val="dashDot"/>
        </a:ln>
      </dgm:spPr>
      <dgm:t>
        <a:bodyPr/>
        <a:lstStyle/>
        <a:p>
          <a:r>
            <a:rPr lang="pt-BR" sz="700" dirty="0"/>
            <a:t>CUSTOS INDIRETOS DO CB</a:t>
          </a:r>
        </a:p>
      </dgm:t>
    </dgm:pt>
    <dgm:pt modelId="{F7276AB2-6CCD-4EF5-8884-1172CC034BD6}">
      <dgm:prSet/>
      <dgm:spPr>
        <a:solidFill>
          <a:srgbClr val="87A4D9"/>
        </a:solidFill>
      </dgm:spPr>
      <dgm:t>
        <a:bodyPr/>
        <a:lstStyle/>
        <a:p>
          <a:r>
            <a:rPr lang="pt-BR" dirty="0">
              <a:solidFill>
                <a:schemeClr val="bg1"/>
              </a:solidFill>
            </a:rPr>
            <a:t>P 6.1</a:t>
          </a:r>
        </a:p>
      </dgm:t>
    </dgm:pt>
    <dgm:pt modelId="{31FFE290-91D8-4F1E-8355-21C980610512}" type="parTrans" cxnId="{BDFEBFD7-9089-482E-BD24-5BFAEA41E0E3}">
      <dgm:prSet/>
      <dgm:spPr/>
      <dgm:t>
        <a:bodyPr/>
        <a:lstStyle/>
        <a:p>
          <a:endParaRPr lang="pt-BR"/>
        </a:p>
      </dgm:t>
    </dgm:pt>
    <dgm:pt modelId="{DDD2AAF8-2D0B-470F-B55C-37E5EEE56EC5}" type="sibTrans" cxnId="{BDFEBFD7-9089-482E-BD24-5BFAEA41E0E3}">
      <dgm:prSet custT="1"/>
      <dgm:spPr>
        <a:ln>
          <a:prstDash val="dashDot"/>
        </a:ln>
      </dgm:spPr>
      <dgm:t>
        <a:bodyPr/>
        <a:lstStyle/>
        <a:p>
          <a:r>
            <a:rPr lang="pt-BR" sz="700" dirty="0"/>
            <a:t>EFETIVIDADE DO PMRCB</a:t>
          </a:r>
        </a:p>
      </dgm:t>
    </dgm:pt>
    <dgm:pt modelId="{FF87D884-4294-4827-85B2-87D155EE1612}">
      <dgm:prSet/>
      <dgm:spPr>
        <a:solidFill>
          <a:srgbClr val="87A4D9"/>
        </a:solidFill>
      </dgm:spPr>
      <dgm:t>
        <a:bodyPr/>
        <a:lstStyle/>
        <a:p>
          <a:r>
            <a:rPr lang="pt-BR" dirty="0">
              <a:solidFill>
                <a:schemeClr val="bg1"/>
              </a:solidFill>
            </a:rPr>
            <a:t>P 6.2</a:t>
          </a:r>
        </a:p>
      </dgm:t>
    </dgm:pt>
    <dgm:pt modelId="{4C677431-2DD0-4C51-810E-E09683183D36}" type="parTrans" cxnId="{A7D6CF4A-CBCC-4D00-B11B-F65E7AC286A1}">
      <dgm:prSet/>
      <dgm:spPr/>
      <dgm:t>
        <a:bodyPr/>
        <a:lstStyle/>
        <a:p>
          <a:endParaRPr lang="pt-BR"/>
        </a:p>
      </dgm:t>
    </dgm:pt>
    <dgm:pt modelId="{46698841-25FE-4150-8D79-BB0D11A5738A}" type="sibTrans" cxnId="{A7D6CF4A-CBCC-4D00-B11B-F65E7AC286A1}">
      <dgm:prSet custT="1"/>
      <dgm:spPr>
        <a:ln>
          <a:prstDash val="dashDot"/>
        </a:ln>
      </dgm:spPr>
      <dgm:t>
        <a:bodyPr/>
        <a:lstStyle/>
        <a:p>
          <a:r>
            <a:rPr lang="pt-BR" sz="700" dirty="0"/>
            <a:t>CE DO PMRCB</a:t>
          </a:r>
        </a:p>
      </dgm:t>
    </dgm:pt>
    <dgm:pt modelId="{BB213E45-7E3D-4263-AB46-40B195D2691C}" type="asst">
      <dgm:prSet custT="1"/>
      <dgm:spPr/>
      <dgm:t>
        <a:bodyPr/>
        <a:lstStyle/>
        <a:p>
          <a:r>
            <a:rPr lang="pt-BR" sz="900" dirty="0"/>
            <a:t>OE 1 e 2</a:t>
          </a:r>
        </a:p>
      </dgm:t>
    </dgm:pt>
    <dgm:pt modelId="{FC2B8645-BE76-4D0E-B93A-889CA74C40A7}" type="parTrans" cxnId="{7212D2FD-B1D8-4523-8A0B-86E0BC04AB51}">
      <dgm:prSet/>
      <dgm:spPr/>
      <dgm:t>
        <a:bodyPr/>
        <a:lstStyle/>
        <a:p>
          <a:endParaRPr lang="pt-BR"/>
        </a:p>
      </dgm:t>
    </dgm:pt>
    <dgm:pt modelId="{B9526640-720A-4FE7-9CE2-A1E849B3AACB}" type="sibTrans" cxnId="{7212D2FD-B1D8-4523-8A0B-86E0BC04AB51}">
      <dgm:prSet custT="1"/>
      <dgm:spPr>
        <a:ln>
          <a:prstDash val="dashDot"/>
        </a:ln>
      </dgm:spPr>
      <dgm:t>
        <a:bodyPr/>
        <a:lstStyle/>
        <a:p>
          <a:r>
            <a:rPr lang="pt-BR" sz="700" dirty="0"/>
            <a:t>REJANE</a:t>
          </a:r>
        </a:p>
      </dgm:t>
    </dgm:pt>
    <dgm:pt modelId="{9C085A7A-4F2D-4C5B-8EFE-C3C083F8670A}" type="asst">
      <dgm:prSet custT="1"/>
      <dgm:spPr/>
      <dgm:t>
        <a:bodyPr/>
        <a:lstStyle/>
        <a:p>
          <a:r>
            <a:rPr lang="pt-BR" sz="900" dirty="0"/>
            <a:t>OE 3 e 4</a:t>
          </a:r>
        </a:p>
      </dgm:t>
    </dgm:pt>
    <dgm:pt modelId="{3E2D5849-5E95-4D5F-8F38-4D5767B34F01}" type="parTrans" cxnId="{4D282E01-3542-4F8E-AEA5-0ACCF71BEE8F}">
      <dgm:prSet/>
      <dgm:spPr/>
      <dgm:t>
        <a:bodyPr/>
        <a:lstStyle/>
        <a:p>
          <a:endParaRPr lang="pt-BR"/>
        </a:p>
      </dgm:t>
    </dgm:pt>
    <dgm:pt modelId="{F2D87617-FB21-4479-8085-637C978FBD95}" type="sibTrans" cxnId="{4D282E01-3542-4F8E-AEA5-0ACCF71BEE8F}">
      <dgm:prSet custT="1"/>
      <dgm:spPr>
        <a:ln>
          <a:prstDash val="dashDot"/>
        </a:ln>
      </dgm:spPr>
      <dgm:t>
        <a:bodyPr/>
        <a:lstStyle/>
        <a:p>
          <a:r>
            <a:rPr lang="pt-BR" sz="700" dirty="0"/>
            <a:t>RENATA</a:t>
          </a:r>
        </a:p>
      </dgm:t>
    </dgm:pt>
    <dgm:pt modelId="{9F96C42D-F301-4307-8D43-58938CD3A2E2}" type="asst">
      <dgm:prSet custT="1"/>
      <dgm:spPr/>
      <dgm:t>
        <a:bodyPr/>
        <a:lstStyle/>
        <a:p>
          <a:r>
            <a:rPr lang="pt-BR" sz="900" dirty="0"/>
            <a:t>OE 5 e 5.1</a:t>
          </a:r>
        </a:p>
      </dgm:t>
    </dgm:pt>
    <dgm:pt modelId="{2AF946F3-A60D-4D26-8C6A-11BCDE30558F}" type="parTrans" cxnId="{A42E1F5B-D12A-4240-9C8C-72277ABF4940}">
      <dgm:prSet/>
      <dgm:spPr/>
      <dgm:t>
        <a:bodyPr/>
        <a:lstStyle/>
        <a:p>
          <a:endParaRPr lang="pt-BR"/>
        </a:p>
      </dgm:t>
    </dgm:pt>
    <dgm:pt modelId="{29A08987-3841-4149-9A5D-47C5384386E8}" type="sibTrans" cxnId="{A42E1F5B-D12A-4240-9C8C-72277ABF4940}">
      <dgm:prSet custT="1"/>
      <dgm:spPr>
        <a:ln>
          <a:prstDash val="dashDot"/>
        </a:ln>
      </dgm:spPr>
      <dgm:t>
        <a:bodyPr/>
        <a:lstStyle/>
        <a:p>
          <a:r>
            <a:rPr lang="pt-BR" sz="700" dirty="0"/>
            <a:t>SANDRA</a:t>
          </a:r>
        </a:p>
      </dgm:t>
    </dgm:pt>
    <dgm:pt modelId="{07F04720-E209-4207-AFB2-51D2DB8335E0}" type="asst">
      <dgm:prSet custT="1"/>
      <dgm:spPr/>
      <dgm:t>
        <a:bodyPr/>
        <a:lstStyle/>
        <a:p>
          <a:r>
            <a:rPr lang="pt-BR" sz="900" dirty="0"/>
            <a:t>OE 7</a:t>
          </a:r>
        </a:p>
      </dgm:t>
    </dgm:pt>
    <dgm:pt modelId="{CCDD3C4E-78BB-4A7E-BC72-3F70B54CB0B6}" type="parTrans" cxnId="{02CAC3C6-957B-49C8-B50D-AC9A2FB4954C}">
      <dgm:prSet/>
      <dgm:spPr/>
      <dgm:t>
        <a:bodyPr/>
        <a:lstStyle/>
        <a:p>
          <a:endParaRPr lang="pt-BR"/>
        </a:p>
      </dgm:t>
    </dgm:pt>
    <dgm:pt modelId="{7C034924-9E78-4B6C-9695-6D13E0F66EFF}" type="sibTrans" cxnId="{02CAC3C6-957B-49C8-B50D-AC9A2FB4954C}">
      <dgm:prSet custT="1"/>
      <dgm:spPr>
        <a:ln>
          <a:prstDash val="dashDot"/>
        </a:ln>
      </dgm:spPr>
      <dgm:t>
        <a:bodyPr/>
        <a:lstStyle/>
        <a:p>
          <a:r>
            <a:rPr lang="pt-BR" sz="700" dirty="0"/>
            <a:t>REJANE</a:t>
          </a:r>
        </a:p>
      </dgm:t>
    </dgm:pt>
    <dgm:pt modelId="{A44DAA2E-1B47-4FE5-8DCB-6E7B6DE2144D}" type="asst">
      <dgm:prSet custT="1"/>
      <dgm:spPr/>
      <dgm:t>
        <a:bodyPr/>
        <a:lstStyle/>
        <a:p>
          <a:r>
            <a:rPr lang="pt-BR" sz="900" dirty="0"/>
            <a:t>OE 8, 9 e 10</a:t>
          </a:r>
        </a:p>
      </dgm:t>
    </dgm:pt>
    <dgm:pt modelId="{0BC2E284-3B6B-4C39-BABB-163C893C38F9}" type="parTrans" cxnId="{B5B56D8B-2300-47D0-8D83-80606F3AAB8D}">
      <dgm:prSet/>
      <dgm:spPr/>
      <dgm:t>
        <a:bodyPr/>
        <a:lstStyle/>
        <a:p>
          <a:endParaRPr lang="pt-BR"/>
        </a:p>
      </dgm:t>
    </dgm:pt>
    <dgm:pt modelId="{089FF4AD-5977-44EA-B4A8-7A51B4B3DC67}" type="sibTrans" cxnId="{B5B56D8B-2300-47D0-8D83-80606F3AAB8D}">
      <dgm:prSet custT="1"/>
      <dgm:spPr>
        <a:ln>
          <a:prstDash val="dashDot"/>
        </a:ln>
      </dgm:spPr>
      <dgm:t>
        <a:bodyPr/>
        <a:lstStyle/>
        <a:p>
          <a:r>
            <a:rPr lang="pt-BR" sz="700" dirty="0"/>
            <a:t>ANA LAURA</a:t>
          </a:r>
        </a:p>
      </dgm:t>
    </dgm:pt>
    <dgm:pt modelId="{ACED74F9-785F-4FD5-9264-8FD07812E974}" type="asst">
      <dgm:prSet custT="1"/>
      <dgm:spPr/>
      <dgm:t>
        <a:bodyPr/>
        <a:lstStyle/>
        <a:p>
          <a:r>
            <a:rPr lang="pt-BR" sz="900" dirty="0"/>
            <a:t>OE 6 e 11</a:t>
          </a:r>
        </a:p>
      </dgm:t>
    </dgm:pt>
    <dgm:pt modelId="{C3FC1B55-6265-495E-A597-A346A57DF08E}" type="parTrans" cxnId="{62E89CC5-0B95-4AD7-8F85-57715D27E0EA}">
      <dgm:prSet/>
      <dgm:spPr/>
      <dgm:t>
        <a:bodyPr/>
        <a:lstStyle/>
        <a:p>
          <a:endParaRPr lang="pt-BR"/>
        </a:p>
      </dgm:t>
    </dgm:pt>
    <dgm:pt modelId="{B371DE20-B4FF-432B-93E8-1E618F740C83}" type="sibTrans" cxnId="{62E89CC5-0B95-4AD7-8F85-57715D27E0EA}">
      <dgm:prSet custT="1"/>
      <dgm:spPr>
        <a:ln>
          <a:prstDash val="dashDot"/>
        </a:ln>
      </dgm:spPr>
      <dgm:t>
        <a:bodyPr/>
        <a:lstStyle/>
        <a:p>
          <a:r>
            <a:rPr lang="pt-BR" sz="700" dirty="0"/>
            <a:t>REJANE E ANA LAURA</a:t>
          </a:r>
        </a:p>
      </dgm:t>
    </dgm:pt>
    <dgm:pt modelId="{BFE1C5FA-D68A-4079-B2C5-10701FA55795}">
      <dgm:prSet phldrT="[Texto]" custT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pt-BR" sz="4400" dirty="0"/>
        </a:p>
      </dgm:t>
    </dgm:pt>
    <dgm:pt modelId="{C6400169-AB67-481C-A5AA-AC21C2F8B8DA}" type="sibTrans" cxnId="{D31883AB-D449-479D-AFCF-0B63E7B49C38}">
      <dgm:prSet custT="1"/>
      <dgm:spPr>
        <a:ln>
          <a:prstDash val="dashDot"/>
        </a:ln>
      </dgm:spPr>
      <dgm:t>
        <a:bodyPr/>
        <a:lstStyle/>
        <a:p>
          <a:r>
            <a:rPr lang="pt-BR" sz="600" dirty="0"/>
            <a:t>COORDENAÇÃO GERAL</a:t>
          </a:r>
        </a:p>
      </dgm:t>
    </dgm:pt>
    <dgm:pt modelId="{CA0404E4-44A1-42CC-9F12-98D27BA57801}" type="parTrans" cxnId="{D31883AB-D449-479D-AFCF-0B63E7B49C38}">
      <dgm:prSet/>
      <dgm:spPr/>
      <dgm:t>
        <a:bodyPr/>
        <a:lstStyle/>
        <a:p>
          <a:endParaRPr lang="pt-BR"/>
        </a:p>
      </dgm:t>
    </dgm:pt>
    <dgm:pt modelId="{D3877937-F08D-48BE-852F-97946B34FB2A}" type="pres">
      <dgm:prSet presAssocID="{2380D1F6-DBE2-44FB-B7F9-4A46758BA89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6D882554-6098-48AA-B838-83F85F0C728C}" type="pres">
      <dgm:prSet presAssocID="{BFE1C5FA-D68A-4079-B2C5-10701FA55795}" presName="hierRoot1" presStyleCnt="0">
        <dgm:presLayoutVars>
          <dgm:hierBranch val="init"/>
        </dgm:presLayoutVars>
      </dgm:prSet>
      <dgm:spPr/>
    </dgm:pt>
    <dgm:pt modelId="{B9BE75C8-6D3C-4AAC-ABDD-B3DF2C054950}" type="pres">
      <dgm:prSet presAssocID="{BFE1C5FA-D68A-4079-B2C5-10701FA55795}" presName="rootComposite1" presStyleCnt="0"/>
      <dgm:spPr/>
    </dgm:pt>
    <dgm:pt modelId="{C27C6791-89FF-4A16-870C-0CF59715D9D4}" type="pres">
      <dgm:prSet presAssocID="{BFE1C5FA-D68A-4079-B2C5-10701FA55795}" presName="rootText1" presStyleLbl="node0" presStyleIdx="0" presStyleCnt="1" custScaleX="301105" custScaleY="279098" custLinFactY="-100000" custLinFactNeighborX="-9573" custLinFactNeighborY="-184873">
        <dgm:presLayoutVars>
          <dgm:chMax/>
          <dgm:chPref val="3"/>
        </dgm:presLayoutVars>
      </dgm:prSet>
      <dgm:spPr>
        <a:prstGeom prst="hexagon">
          <a:avLst/>
        </a:prstGeom>
      </dgm:spPr>
    </dgm:pt>
    <dgm:pt modelId="{D501BD54-ACDF-49A1-BD85-42566CBEB6A0}" type="pres">
      <dgm:prSet presAssocID="{BFE1C5FA-D68A-4079-B2C5-10701FA55795}" presName="titleText1" presStyleLbl="fgAcc0" presStyleIdx="0" presStyleCnt="1" custScaleX="173325" custScaleY="386059" custLinFactY="-195717" custLinFactNeighborX="87952" custLinFactNeighborY="-200000">
        <dgm:presLayoutVars>
          <dgm:chMax val="0"/>
          <dgm:chPref val="0"/>
        </dgm:presLayoutVars>
      </dgm:prSet>
      <dgm:spPr/>
    </dgm:pt>
    <dgm:pt modelId="{FE7B5EC4-B545-4913-9A94-E79598BF90DC}" type="pres">
      <dgm:prSet presAssocID="{BFE1C5FA-D68A-4079-B2C5-10701FA55795}" presName="rootConnector1" presStyleLbl="node1" presStyleIdx="0" presStyleCnt="23"/>
      <dgm:spPr/>
    </dgm:pt>
    <dgm:pt modelId="{73AB4973-4B40-4FA4-991E-E2EFB675A42F}" type="pres">
      <dgm:prSet presAssocID="{BFE1C5FA-D68A-4079-B2C5-10701FA55795}" presName="hierChild2" presStyleCnt="0"/>
      <dgm:spPr/>
    </dgm:pt>
    <dgm:pt modelId="{B08246DF-1C83-433E-9BBF-71F9EBAAA511}" type="pres">
      <dgm:prSet presAssocID="{11711DD4-2235-41C2-ABA7-8035978CC79F}" presName="Name37" presStyleLbl="parChTrans1D2" presStyleIdx="0" presStyleCnt="3"/>
      <dgm:spPr/>
    </dgm:pt>
    <dgm:pt modelId="{D1960983-DF25-4043-A0D5-1B822F1104F1}" type="pres">
      <dgm:prSet presAssocID="{21D4CE6D-1FB1-467D-AF12-8E1174D194CD}" presName="hierRoot2" presStyleCnt="0">
        <dgm:presLayoutVars>
          <dgm:hierBranch val="init"/>
        </dgm:presLayoutVars>
      </dgm:prSet>
      <dgm:spPr/>
    </dgm:pt>
    <dgm:pt modelId="{37146963-BA1A-46D0-B170-E80D8669354B}" type="pres">
      <dgm:prSet presAssocID="{21D4CE6D-1FB1-467D-AF12-8E1174D194CD}" presName="rootComposite" presStyleCnt="0"/>
      <dgm:spPr/>
    </dgm:pt>
    <dgm:pt modelId="{B7CFFF06-EAD2-44B0-BCD7-909B7A8423AD}" type="pres">
      <dgm:prSet presAssocID="{21D4CE6D-1FB1-467D-AF12-8E1174D194CD}" presName="rootText" presStyleLbl="node1" presStyleIdx="0" presStyleCnt="23" custScaleX="241406" custScaleY="175200" custLinFactY="-21925" custLinFactNeighborX="-19751" custLinFactNeighborY="-100000">
        <dgm:presLayoutVars>
          <dgm:chMax/>
          <dgm:chPref val="3"/>
        </dgm:presLayoutVars>
      </dgm:prSet>
      <dgm:spPr>
        <a:prstGeom prst="ellipse">
          <a:avLst/>
        </a:prstGeom>
      </dgm:spPr>
    </dgm:pt>
    <dgm:pt modelId="{AF0FC990-C1BE-417E-AED0-0835B8D5AB92}" type="pres">
      <dgm:prSet presAssocID="{21D4CE6D-1FB1-467D-AF12-8E1174D194CD}" presName="titleText2" presStyleLbl="fgAcc1" presStyleIdx="0" presStyleCnt="23" custScaleX="137326" custScaleY="386059" custLinFactY="-95533" custLinFactNeighborX="49902" custLinFactNeighborY="-100000">
        <dgm:presLayoutVars>
          <dgm:chMax val="0"/>
          <dgm:chPref val="0"/>
        </dgm:presLayoutVars>
      </dgm:prSet>
      <dgm:spPr/>
    </dgm:pt>
    <dgm:pt modelId="{CF562F8E-25A3-4A8C-8037-7CA3A394FD8B}" type="pres">
      <dgm:prSet presAssocID="{21D4CE6D-1FB1-467D-AF12-8E1174D194CD}" presName="rootConnector" presStyleLbl="node2" presStyleIdx="0" presStyleCnt="0"/>
      <dgm:spPr/>
    </dgm:pt>
    <dgm:pt modelId="{EE87C2D3-7FDB-42D5-99D6-F984CED13FB8}" type="pres">
      <dgm:prSet presAssocID="{21D4CE6D-1FB1-467D-AF12-8E1174D194CD}" presName="hierChild4" presStyleCnt="0"/>
      <dgm:spPr/>
    </dgm:pt>
    <dgm:pt modelId="{1892226F-DD5B-4A4B-A907-025E1F2E6281}" type="pres">
      <dgm:prSet presAssocID="{7A9B18B0-62DA-4BB1-9114-119AFCF143AD}" presName="Name37" presStyleLbl="parChTrans1D3" presStyleIdx="0" presStyleCnt="6"/>
      <dgm:spPr/>
    </dgm:pt>
    <dgm:pt modelId="{D615470D-407D-4A40-82DD-1572491DEBDB}" type="pres">
      <dgm:prSet presAssocID="{01BB5FA3-4BF1-4C15-8B04-5C7C61F0A3A0}" presName="hierRoot2" presStyleCnt="0">
        <dgm:presLayoutVars>
          <dgm:hierBranch val="init"/>
        </dgm:presLayoutVars>
      </dgm:prSet>
      <dgm:spPr/>
    </dgm:pt>
    <dgm:pt modelId="{6DFA7FF6-CAD3-4516-A0EA-533124186699}" type="pres">
      <dgm:prSet presAssocID="{01BB5FA3-4BF1-4C15-8B04-5C7C61F0A3A0}" presName="rootComposite" presStyleCnt="0"/>
      <dgm:spPr/>
    </dgm:pt>
    <dgm:pt modelId="{81F89D14-BF4A-42AE-A27C-D5FEB7B47398}" type="pres">
      <dgm:prSet presAssocID="{01BB5FA3-4BF1-4C15-8B04-5C7C61F0A3A0}" presName="rootText" presStyleLbl="node1" presStyleIdx="1" presStyleCnt="23" custScaleX="107477" custScaleY="180171" custLinFactNeighborX="-18280" custLinFactNeighborY="-53873">
        <dgm:presLayoutVars>
          <dgm:chMax/>
          <dgm:chPref val="3"/>
        </dgm:presLayoutVars>
      </dgm:prSet>
      <dgm:spPr/>
    </dgm:pt>
    <dgm:pt modelId="{7775DE19-B2B7-45F1-A018-9FDD0110BABD}" type="pres">
      <dgm:prSet presAssocID="{01BB5FA3-4BF1-4C15-8B04-5C7C61F0A3A0}" presName="titleText2" presStyleLbl="fgAcc1" presStyleIdx="1" presStyleCnt="23" custScaleX="193882" custScaleY="386059" custLinFactNeighborX="78442">
        <dgm:presLayoutVars>
          <dgm:chMax val="0"/>
          <dgm:chPref val="0"/>
        </dgm:presLayoutVars>
      </dgm:prSet>
      <dgm:spPr/>
    </dgm:pt>
    <dgm:pt modelId="{E1C2E28D-2FDC-44E1-BB31-816DBE329D96}" type="pres">
      <dgm:prSet presAssocID="{01BB5FA3-4BF1-4C15-8B04-5C7C61F0A3A0}" presName="rootConnector" presStyleLbl="node3" presStyleIdx="0" presStyleCnt="0"/>
      <dgm:spPr/>
    </dgm:pt>
    <dgm:pt modelId="{5E53F87D-615A-4551-9C4F-20376D680E57}" type="pres">
      <dgm:prSet presAssocID="{01BB5FA3-4BF1-4C15-8B04-5C7C61F0A3A0}" presName="hierChild4" presStyleCnt="0"/>
      <dgm:spPr/>
    </dgm:pt>
    <dgm:pt modelId="{D9EB3936-6E03-4C28-8B98-82FAB7F7CF60}" type="pres">
      <dgm:prSet presAssocID="{FFCEC7D0-1816-4927-8AB1-463481B180C1}" presName="Name37" presStyleLbl="parChTrans1D4" presStyleIdx="0" presStyleCnt="20"/>
      <dgm:spPr/>
    </dgm:pt>
    <dgm:pt modelId="{18E61F4C-C244-42B8-BCEE-630E068C5819}" type="pres">
      <dgm:prSet presAssocID="{DEFE72D9-F16F-4766-B08D-9C2A1E6D2B58}" presName="hierRoot2" presStyleCnt="0">
        <dgm:presLayoutVars>
          <dgm:hierBranch val="init"/>
        </dgm:presLayoutVars>
      </dgm:prSet>
      <dgm:spPr/>
    </dgm:pt>
    <dgm:pt modelId="{DB3CD21E-FAC9-493B-8BD6-1734F02C5C17}" type="pres">
      <dgm:prSet presAssocID="{DEFE72D9-F16F-4766-B08D-9C2A1E6D2B58}" presName="rootComposite" presStyleCnt="0"/>
      <dgm:spPr/>
    </dgm:pt>
    <dgm:pt modelId="{C3FCDCF9-5F3A-49D6-B9DD-46131CC4DB23}" type="pres">
      <dgm:prSet presAssocID="{DEFE72D9-F16F-4766-B08D-9C2A1E6D2B58}" presName="rootText" presStyleLbl="node1" presStyleIdx="2" presStyleCnt="23" custLinFactNeighborX="-17969" custLinFactNeighborY="93486">
        <dgm:presLayoutVars>
          <dgm:chMax/>
          <dgm:chPref val="3"/>
        </dgm:presLayoutVars>
      </dgm:prSet>
      <dgm:spPr/>
    </dgm:pt>
    <dgm:pt modelId="{CEAC992E-BDFB-4EE8-8231-B72BF6E89319}" type="pres">
      <dgm:prSet presAssocID="{DEFE72D9-F16F-4766-B08D-9C2A1E6D2B58}" presName="titleText2" presStyleLbl="fgAcc1" presStyleIdx="2" presStyleCnt="23" custScaleX="191562" custScaleY="505558" custLinFactY="300000" custLinFactNeighborX="21119" custLinFactNeighborY="335748">
        <dgm:presLayoutVars>
          <dgm:chMax val="0"/>
          <dgm:chPref val="0"/>
        </dgm:presLayoutVars>
      </dgm:prSet>
      <dgm:spPr/>
    </dgm:pt>
    <dgm:pt modelId="{32F42354-EB79-4E7E-A119-BB6DC587CFFB}" type="pres">
      <dgm:prSet presAssocID="{DEFE72D9-F16F-4766-B08D-9C2A1E6D2B58}" presName="rootConnector" presStyleLbl="node4" presStyleIdx="0" presStyleCnt="0"/>
      <dgm:spPr/>
    </dgm:pt>
    <dgm:pt modelId="{B0AEA078-41A1-4B73-B2FF-A1AC28BF61D4}" type="pres">
      <dgm:prSet presAssocID="{DEFE72D9-F16F-4766-B08D-9C2A1E6D2B58}" presName="hierChild4" presStyleCnt="0"/>
      <dgm:spPr/>
    </dgm:pt>
    <dgm:pt modelId="{090C6AAB-19AC-43FE-A81F-1A8752F7517B}" type="pres">
      <dgm:prSet presAssocID="{DEFE72D9-F16F-4766-B08D-9C2A1E6D2B58}" presName="hierChild5" presStyleCnt="0"/>
      <dgm:spPr/>
    </dgm:pt>
    <dgm:pt modelId="{89DF5901-5DE1-407C-8EEA-AC461A4FC60C}" type="pres">
      <dgm:prSet presAssocID="{7358B2C3-F8D1-45B3-BED1-B197122486BC}" presName="Name37" presStyleLbl="parChTrans1D4" presStyleIdx="1" presStyleCnt="20"/>
      <dgm:spPr/>
    </dgm:pt>
    <dgm:pt modelId="{68F65E5E-C349-44CF-AA10-6B8CA0723AD2}" type="pres">
      <dgm:prSet presAssocID="{572D6846-C3B8-42E2-8201-5FBCBEBEA96E}" presName="hierRoot2" presStyleCnt="0">
        <dgm:presLayoutVars>
          <dgm:hierBranch val="init"/>
        </dgm:presLayoutVars>
      </dgm:prSet>
      <dgm:spPr/>
    </dgm:pt>
    <dgm:pt modelId="{8DD1136F-CDD8-4E21-80D5-A9781530F236}" type="pres">
      <dgm:prSet presAssocID="{572D6846-C3B8-42E2-8201-5FBCBEBEA96E}" presName="rootComposite" presStyleCnt="0"/>
      <dgm:spPr/>
    </dgm:pt>
    <dgm:pt modelId="{CBADC593-34FA-4C20-AF39-892CE31FDE40}" type="pres">
      <dgm:prSet presAssocID="{572D6846-C3B8-42E2-8201-5FBCBEBEA96E}" presName="rootText" presStyleLbl="node1" presStyleIdx="3" presStyleCnt="23" custLinFactNeighborX="-18280" custLinFactNeighborY="93486">
        <dgm:presLayoutVars>
          <dgm:chMax/>
          <dgm:chPref val="3"/>
        </dgm:presLayoutVars>
      </dgm:prSet>
      <dgm:spPr/>
    </dgm:pt>
    <dgm:pt modelId="{AE276B3A-7320-44A9-96A8-E04879414A85}" type="pres">
      <dgm:prSet presAssocID="{572D6846-C3B8-42E2-8201-5FBCBEBEA96E}" presName="titleText2" presStyleLbl="fgAcc1" presStyleIdx="3" presStyleCnt="23" custScaleX="191562" custScaleY="505558" custLinFactY="300000" custLinFactNeighborX="21119" custLinFactNeighborY="335748">
        <dgm:presLayoutVars>
          <dgm:chMax val="0"/>
          <dgm:chPref val="0"/>
        </dgm:presLayoutVars>
      </dgm:prSet>
      <dgm:spPr/>
    </dgm:pt>
    <dgm:pt modelId="{2A6E36D8-3533-46C0-98BF-315B4E3B23D7}" type="pres">
      <dgm:prSet presAssocID="{572D6846-C3B8-42E2-8201-5FBCBEBEA96E}" presName="rootConnector" presStyleLbl="node4" presStyleIdx="0" presStyleCnt="0"/>
      <dgm:spPr/>
    </dgm:pt>
    <dgm:pt modelId="{48EC0204-51F2-41DD-AF1B-49A0E134988F}" type="pres">
      <dgm:prSet presAssocID="{572D6846-C3B8-42E2-8201-5FBCBEBEA96E}" presName="hierChild4" presStyleCnt="0"/>
      <dgm:spPr/>
    </dgm:pt>
    <dgm:pt modelId="{65A0EBDC-F281-456A-AAA0-AC50AC5F3B00}" type="pres">
      <dgm:prSet presAssocID="{572D6846-C3B8-42E2-8201-5FBCBEBEA96E}" presName="hierChild5" presStyleCnt="0"/>
      <dgm:spPr/>
    </dgm:pt>
    <dgm:pt modelId="{AAB1CC1E-E30A-41FD-9664-AD53F132848F}" type="pres">
      <dgm:prSet presAssocID="{01BB5FA3-4BF1-4C15-8B04-5C7C61F0A3A0}" presName="hierChild5" presStyleCnt="0"/>
      <dgm:spPr/>
    </dgm:pt>
    <dgm:pt modelId="{8E019233-F3A2-414C-91ED-055DE6FA56A2}" type="pres">
      <dgm:prSet presAssocID="{FC2B8645-BE76-4D0E-B93A-889CA74C40A7}" presName="Name96" presStyleLbl="parChTrans1D4" presStyleIdx="2" presStyleCnt="20"/>
      <dgm:spPr/>
    </dgm:pt>
    <dgm:pt modelId="{3FCDB231-3B56-477E-8D33-CFD3516092FA}" type="pres">
      <dgm:prSet presAssocID="{BB213E45-7E3D-4263-AB46-40B195D2691C}" presName="hierRoot3" presStyleCnt="0">
        <dgm:presLayoutVars>
          <dgm:hierBranch val="init"/>
        </dgm:presLayoutVars>
      </dgm:prSet>
      <dgm:spPr/>
    </dgm:pt>
    <dgm:pt modelId="{FB6A896B-CC8B-426A-8C25-CEE94E58E924}" type="pres">
      <dgm:prSet presAssocID="{BB213E45-7E3D-4263-AB46-40B195D2691C}" presName="rootComposite3" presStyleCnt="0"/>
      <dgm:spPr/>
    </dgm:pt>
    <dgm:pt modelId="{7A7FF647-3292-4CA1-9E83-DE7E542132DC}" type="pres">
      <dgm:prSet presAssocID="{BB213E45-7E3D-4263-AB46-40B195D2691C}" presName="rootText3" presStyleLbl="asst1" presStyleIdx="0" presStyleCnt="6" custScaleX="169019" custScaleY="114921">
        <dgm:presLayoutVars>
          <dgm:chPref val="3"/>
        </dgm:presLayoutVars>
      </dgm:prSet>
      <dgm:spPr>
        <a:prstGeom prst="roundRect">
          <a:avLst/>
        </a:prstGeom>
      </dgm:spPr>
    </dgm:pt>
    <dgm:pt modelId="{CC058CB1-B0C9-4CA9-9003-8546608AB959}" type="pres">
      <dgm:prSet presAssocID="{BB213E45-7E3D-4263-AB46-40B195D2691C}" presName="titleText3" presStyleLbl="fgAcc2" presStyleIdx="0" presStyleCnt="6" custScaleX="170404" custScaleY="338807" custLinFactX="11629" custLinFactNeighborX="100000" custLinFactNeighborY="90682">
        <dgm:presLayoutVars>
          <dgm:chMax val="0"/>
          <dgm:chPref val="0"/>
        </dgm:presLayoutVars>
      </dgm:prSet>
      <dgm:spPr/>
    </dgm:pt>
    <dgm:pt modelId="{5E106D28-7C0F-4378-9B21-B24BD0575C77}" type="pres">
      <dgm:prSet presAssocID="{BB213E45-7E3D-4263-AB46-40B195D2691C}" presName="rootConnector3" presStyleLbl="asst3" presStyleIdx="0" presStyleCnt="0"/>
      <dgm:spPr/>
    </dgm:pt>
    <dgm:pt modelId="{FCCCBB19-FF9D-47EE-B146-5941301E2CAB}" type="pres">
      <dgm:prSet presAssocID="{BB213E45-7E3D-4263-AB46-40B195D2691C}" presName="hierChild6" presStyleCnt="0"/>
      <dgm:spPr/>
    </dgm:pt>
    <dgm:pt modelId="{44CB99F6-E00A-4FCF-8F89-53052FB4A9F2}" type="pres">
      <dgm:prSet presAssocID="{BB213E45-7E3D-4263-AB46-40B195D2691C}" presName="hierChild7" presStyleCnt="0"/>
      <dgm:spPr/>
    </dgm:pt>
    <dgm:pt modelId="{5B200C24-2729-47D0-8E02-9702F8FA553A}" type="pres">
      <dgm:prSet presAssocID="{7F31D380-6A72-42A4-8B8D-4049E800A836}" presName="Name37" presStyleLbl="parChTrans1D3" presStyleIdx="1" presStyleCnt="6"/>
      <dgm:spPr/>
    </dgm:pt>
    <dgm:pt modelId="{D673A51C-503A-4CBA-8B85-757520F12615}" type="pres">
      <dgm:prSet presAssocID="{5E8DDCA6-860C-46CE-A0AF-AB825ACDFDA6}" presName="hierRoot2" presStyleCnt="0">
        <dgm:presLayoutVars>
          <dgm:hierBranch val="init"/>
        </dgm:presLayoutVars>
      </dgm:prSet>
      <dgm:spPr/>
    </dgm:pt>
    <dgm:pt modelId="{EE6A5DF7-A47C-4E82-9C2B-41CF0A152378}" type="pres">
      <dgm:prSet presAssocID="{5E8DDCA6-860C-46CE-A0AF-AB825ACDFDA6}" presName="rootComposite" presStyleCnt="0"/>
      <dgm:spPr/>
    </dgm:pt>
    <dgm:pt modelId="{0899C923-CE20-4B96-8E97-B36D5BD2F316}" type="pres">
      <dgm:prSet presAssocID="{5E8DDCA6-860C-46CE-A0AF-AB825ACDFDA6}" presName="rootText" presStyleLbl="node1" presStyleIdx="4" presStyleCnt="23" custScaleX="107477" custScaleY="180171" custLinFactNeighborX="-21218" custLinFactNeighborY="-56747">
        <dgm:presLayoutVars>
          <dgm:chMax/>
          <dgm:chPref val="3"/>
        </dgm:presLayoutVars>
      </dgm:prSet>
      <dgm:spPr/>
    </dgm:pt>
    <dgm:pt modelId="{89F90671-3C4A-41E3-9F59-D7B4C79CC990}" type="pres">
      <dgm:prSet presAssocID="{5E8DDCA6-860C-46CE-A0AF-AB825ACDFDA6}" presName="titleText2" presStyleLbl="fgAcc1" presStyleIdx="4" presStyleCnt="23" custScaleX="202435" custScaleY="386059" custLinFactNeighborX="78442">
        <dgm:presLayoutVars>
          <dgm:chMax val="0"/>
          <dgm:chPref val="0"/>
        </dgm:presLayoutVars>
      </dgm:prSet>
      <dgm:spPr/>
    </dgm:pt>
    <dgm:pt modelId="{F7564953-A227-4D20-B2A6-0539A33B0DF5}" type="pres">
      <dgm:prSet presAssocID="{5E8DDCA6-860C-46CE-A0AF-AB825ACDFDA6}" presName="rootConnector" presStyleLbl="node3" presStyleIdx="0" presStyleCnt="0"/>
      <dgm:spPr/>
    </dgm:pt>
    <dgm:pt modelId="{F393DFD1-6347-4B0D-867B-96931305E604}" type="pres">
      <dgm:prSet presAssocID="{5E8DDCA6-860C-46CE-A0AF-AB825ACDFDA6}" presName="hierChild4" presStyleCnt="0"/>
      <dgm:spPr/>
    </dgm:pt>
    <dgm:pt modelId="{676254B9-F250-418F-86C9-54D197FBBC54}" type="pres">
      <dgm:prSet presAssocID="{1959CC1D-F7A9-4120-BC3E-5430CE127FE6}" presName="Name37" presStyleLbl="parChTrans1D4" presStyleIdx="3" presStyleCnt="20"/>
      <dgm:spPr/>
    </dgm:pt>
    <dgm:pt modelId="{B0AB6AC7-ED2A-4361-A333-DEEA475E680B}" type="pres">
      <dgm:prSet presAssocID="{17D3BC0C-C880-4A5E-BF02-083B3CEADAFC}" presName="hierRoot2" presStyleCnt="0">
        <dgm:presLayoutVars>
          <dgm:hierBranch val="init"/>
        </dgm:presLayoutVars>
      </dgm:prSet>
      <dgm:spPr/>
    </dgm:pt>
    <dgm:pt modelId="{0A08F88B-5F4C-48CA-A027-C8301D7FDEFE}" type="pres">
      <dgm:prSet presAssocID="{17D3BC0C-C880-4A5E-BF02-083B3CEADAFC}" presName="rootComposite" presStyleCnt="0"/>
      <dgm:spPr/>
    </dgm:pt>
    <dgm:pt modelId="{DE1B00AB-7A18-4935-87D3-22E687FEB284}" type="pres">
      <dgm:prSet presAssocID="{17D3BC0C-C880-4A5E-BF02-083B3CEADAFC}" presName="rootText" presStyleLbl="node1" presStyleIdx="5" presStyleCnt="23" custLinFactNeighborX="-21218" custLinFactNeighborY="90612">
        <dgm:presLayoutVars>
          <dgm:chMax/>
          <dgm:chPref val="3"/>
        </dgm:presLayoutVars>
      </dgm:prSet>
      <dgm:spPr/>
    </dgm:pt>
    <dgm:pt modelId="{A5FE5889-5756-4DC5-B335-267723F0FACF}" type="pres">
      <dgm:prSet presAssocID="{17D3BC0C-C880-4A5E-BF02-083B3CEADAFC}" presName="titleText2" presStyleLbl="fgAcc1" presStyleIdx="5" presStyleCnt="23" custScaleX="191573" custScaleY="505558" custLinFactY="300000" custLinFactNeighborX="21119" custLinFactNeighborY="335748">
        <dgm:presLayoutVars>
          <dgm:chMax val="0"/>
          <dgm:chPref val="0"/>
        </dgm:presLayoutVars>
      </dgm:prSet>
      <dgm:spPr/>
    </dgm:pt>
    <dgm:pt modelId="{130E1D55-C2C7-43DF-9671-D123A64CE2D8}" type="pres">
      <dgm:prSet presAssocID="{17D3BC0C-C880-4A5E-BF02-083B3CEADAFC}" presName="rootConnector" presStyleLbl="node4" presStyleIdx="0" presStyleCnt="0"/>
      <dgm:spPr/>
    </dgm:pt>
    <dgm:pt modelId="{96143E93-6901-4ECB-8593-512CABD4A290}" type="pres">
      <dgm:prSet presAssocID="{17D3BC0C-C880-4A5E-BF02-083B3CEADAFC}" presName="hierChild4" presStyleCnt="0"/>
      <dgm:spPr/>
    </dgm:pt>
    <dgm:pt modelId="{903E63CD-B73F-43DE-8C98-F144217E7455}" type="pres">
      <dgm:prSet presAssocID="{17D3BC0C-C880-4A5E-BF02-083B3CEADAFC}" presName="hierChild5" presStyleCnt="0"/>
      <dgm:spPr/>
    </dgm:pt>
    <dgm:pt modelId="{03B9DD16-567A-4E51-8CFA-115F9D49F026}" type="pres">
      <dgm:prSet presAssocID="{E3138D54-DF89-453C-9691-DB1D41562D4A}" presName="Name37" presStyleLbl="parChTrans1D4" presStyleIdx="4" presStyleCnt="20"/>
      <dgm:spPr/>
    </dgm:pt>
    <dgm:pt modelId="{188E3254-C786-42C4-9E9B-37E35C7C4FCB}" type="pres">
      <dgm:prSet presAssocID="{4A172741-2D2D-4E67-B85C-B4FF0CAFB4D8}" presName="hierRoot2" presStyleCnt="0">
        <dgm:presLayoutVars>
          <dgm:hierBranch val="init"/>
        </dgm:presLayoutVars>
      </dgm:prSet>
      <dgm:spPr/>
    </dgm:pt>
    <dgm:pt modelId="{85EEE51E-0603-4682-9D7F-7DA19190B8F9}" type="pres">
      <dgm:prSet presAssocID="{4A172741-2D2D-4E67-B85C-B4FF0CAFB4D8}" presName="rootComposite" presStyleCnt="0"/>
      <dgm:spPr/>
    </dgm:pt>
    <dgm:pt modelId="{04133969-1122-4630-997E-D6B7F4F754C1}" type="pres">
      <dgm:prSet presAssocID="{4A172741-2D2D-4E67-B85C-B4FF0CAFB4D8}" presName="rootText" presStyleLbl="node1" presStyleIdx="6" presStyleCnt="23" custLinFactNeighborX="-21218" custLinFactNeighborY="90612">
        <dgm:presLayoutVars>
          <dgm:chMax/>
          <dgm:chPref val="3"/>
        </dgm:presLayoutVars>
      </dgm:prSet>
      <dgm:spPr/>
    </dgm:pt>
    <dgm:pt modelId="{177FE7BD-7D37-47B2-90F9-4268C1FD063B}" type="pres">
      <dgm:prSet presAssocID="{4A172741-2D2D-4E67-B85C-B4FF0CAFB4D8}" presName="titleText2" presStyleLbl="fgAcc1" presStyleIdx="6" presStyleCnt="23" custScaleX="191573" custScaleY="505558" custLinFactY="300000" custLinFactNeighborX="21119" custLinFactNeighborY="335748">
        <dgm:presLayoutVars>
          <dgm:chMax val="0"/>
          <dgm:chPref val="0"/>
        </dgm:presLayoutVars>
      </dgm:prSet>
      <dgm:spPr/>
    </dgm:pt>
    <dgm:pt modelId="{4BC989DF-AE56-4998-9B8E-22DECDCF9DA4}" type="pres">
      <dgm:prSet presAssocID="{4A172741-2D2D-4E67-B85C-B4FF0CAFB4D8}" presName="rootConnector" presStyleLbl="node4" presStyleIdx="0" presStyleCnt="0"/>
      <dgm:spPr/>
    </dgm:pt>
    <dgm:pt modelId="{A42FE73E-7098-4511-9A39-57E083D248BB}" type="pres">
      <dgm:prSet presAssocID="{4A172741-2D2D-4E67-B85C-B4FF0CAFB4D8}" presName="hierChild4" presStyleCnt="0"/>
      <dgm:spPr/>
    </dgm:pt>
    <dgm:pt modelId="{59BBC613-633A-4CB0-B9F9-B33FD5F29741}" type="pres">
      <dgm:prSet presAssocID="{4A172741-2D2D-4E67-B85C-B4FF0CAFB4D8}" presName="hierChild5" presStyleCnt="0"/>
      <dgm:spPr/>
    </dgm:pt>
    <dgm:pt modelId="{5D82D9D7-F933-4C88-8892-B26FD5BFCCE5}" type="pres">
      <dgm:prSet presAssocID="{5E8DDCA6-860C-46CE-A0AF-AB825ACDFDA6}" presName="hierChild5" presStyleCnt="0"/>
      <dgm:spPr/>
    </dgm:pt>
    <dgm:pt modelId="{6F928009-2391-43E7-9D8F-580C51AB5E07}" type="pres">
      <dgm:prSet presAssocID="{3E2D5849-5E95-4D5F-8F38-4D5767B34F01}" presName="Name96" presStyleLbl="parChTrans1D4" presStyleIdx="5" presStyleCnt="20"/>
      <dgm:spPr/>
    </dgm:pt>
    <dgm:pt modelId="{8FEC5863-7741-4F70-AE36-AB80F5FF39F6}" type="pres">
      <dgm:prSet presAssocID="{9C085A7A-4F2D-4C5B-8EFE-C3C083F8670A}" presName="hierRoot3" presStyleCnt="0">
        <dgm:presLayoutVars>
          <dgm:hierBranch val="init"/>
        </dgm:presLayoutVars>
      </dgm:prSet>
      <dgm:spPr/>
    </dgm:pt>
    <dgm:pt modelId="{D49A4623-7C20-40FA-8D21-6659CCE48D5B}" type="pres">
      <dgm:prSet presAssocID="{9C085A7A-4F2D-4C5B-8EFE-C3C083F8670A}" presName="rootComposite3" presStyleCnt="0"/>
      <dgm:spPr/>
    </dgm:pt>
    <dgm:pt modelId="{F519692F-07D9-4AB1-BB72-2EACF8E839B6}" type="pres">
      <dgm:prSet presAssocID="{9C085A7A-4F2D-4C5B-8EFE-C3C083F8670A}" presName="rootText3" presStyleLbl="asst1" presStyleIdx="1" presStyleCnt="6" custScaleX="144243" custScaleY="97481">
        <dgm:presLayoutVars>
          <dgm:chPref val="3"/>
        </dgm:presLayoutVars>
      </dgm:prSet>
      <dgm:spPr>
        <a:prstGeom prst="roundRect">
          <a:avLst/>
        </a:prstGeom>
      </dgm:spPr>
    </dgm:pt>
    <dgm:pt modelId="{33013EA9-5B66-4BBF-BB1E-8345087D7C0A}" type="pres">
      <dgm:prSet presAssocID="{9C085A7A-4F2D-4C5B-8EFE-C3C083F8670A}" presName="titleText3" presStyleLbl="fgAcc2" presStyleIdx="1" presStyleCnt="6" custScaleX="170404" custScaleY="338807" custLinFactX="11629" custLinFactNeighborX="100000" custLinFactNeighborY="90682">
        <dgm:presLayoutVars>
          <dgm:chMax val="0"/>
          <dgm:chPref val="0"/>
        </dgm:presLayoutVars>
      </dgm:prSet>
      <dgm:spPr/>
    </dgm:pt>
    <dgm:pt modelId="{B14C9970-1877-45B2-B093-E1C369B4A348}" type="pres">
      <dgm:prSet presAssocID="{9C085A7A-4F2D-4C5B-8EFE-C3C083F8670A}" presName="rootConnector3" presStyleLbl="asst3" presStyleIdx="0" presStyleCnt="0"/>
      <dgm:spPr/>
    </dgm:pt>
    <dgm:pt modelId="{DB28361C-76C7-4020-85CD-54DA9DAB5683}" type="pres">
      <dgm:prSet presAssocID="{9C085A7A-4F2D-4C5B-8EFE-C3C083F8670A}" presName="hierChild6" presStyleCnt="0"/>
      <dgm:spPr/>
    </dgm:pt>
    <dgm:pt modelId="{8130D06B-9EDD-48B3-9A39-2893650EED77}" type="pres">
      <dgm:prSet presAssocID="{9C085A7A-4F2D-4C5B-8EFE-C3C083F8670A}" presName="hierChild7" presStyleCnt="0"/>
      <dgm:spPr/>
    </dgm:pt>
    <dgm:pt modelId="{26CFFA27-68FC-4CAC-B707-D8E1442F539A}" type="pres">
      <dgm:prSet presAssocID="{114E7BF3-C558-4499-B75C-F2F7BF745B4E}" presName="Name37" presStyleLbl="parChTrans1D3" presStyleIdx="2" presStyleCnt="6"/>
      <dgm:spPr/>
    </dgm:pt>
    <dgm:pt modelId="{885F73DE-AF73-463E-9DF4-B56C7F5B9084}" type="pres">
      <dgm:prSet presAssocID="{E66E29F3-C88B-4D3E-A40C-6F2430C5A5FD}" presName="hierRoot2" presStyleCnt="0">
        <dgm:presLayoutVars>
          <dgm:hierBranch val="init"/>
        </dgm:presLayoutVars>
      </dgm:prSet>
      <dgm:spPr/>
    </dgm:pt>
    <dgm:pt modelId="{567A63C1-7410-498D-93F5-AB7CD4B1153F}" type="pres">
      <dgm:prSet presAssocID="{E66E29F3-C88B-4D3E-A40C-6F2430C5A5FD}" presName="rootComposite" presStyleCnt="0"/>
      <dgm:spPr/>
    </dgm:pt>
    <dgm:pt modelId="{07AEAE2C-80C4-44FF-A49A-26898DDE9F7B}" type="pres">
      <dgm:prSet presAssocID="{E66E29F3-C88B-4D3E-A40C-6F2430C5A5FD}" presName="rootText" presStyleLbl="node1" presStyleIdx="7" presStyleCnt="23" custScaleX="107477" custScaleY="180171" custLinFactNeighborX="-21218" custLinFactNeighborY="-56747">
        <dgm:presLayoutVars>
          <dgm:chMax/>
          <dgm:chPref val="3"/>
        </dgm:presLayoutVars>
      </dgm:prSet>
      <dgm:spPr/>
    </dgm:pt>
    <dgm:pt modelId="{86122EDC-55B7-447A-A334-FE03424692F9}" type="pres">
      <dgm:prSet presAssocID="{E66E29F3-C88B-4D3E-A40C-6F2430C5A5FD}" presName="titleText2" presStyleLbl="fgAcc1" presStyleIdx="7" presStyleCnt="23" custScaleX="209811" custScaleY="386059" custLinFactNeighborX="78442">
        <dgm:presLayoutVars>
          <dgm:chMax val="0"/>
          <dgm:chPref val="0"/>
        </dgm:presLayoutVars>
      </dgm:prSet>
      <dgm:spPr/>
    </dgm:pt>
    <dgm:pt modelId="{DF152614-4A5B-44E8-A181-2A6694185595}" type="pres">
      <dgm:prSet presAssocID="{E66E29F3-C88B-4D3E-A40C-6F2430C5A5FD}" presName="rootConnector" presStyleLbl="node3" presStyleIdx="0" presStyleCnt="0"/>
      <dgm:spPr/>
    </dgm:pt>
    <dgm:pt modelId="{A245BB93-DDAB-48AC-8F8E-2943F6BF561F}" type="pres">
      <dgm:prSet presAssocID="{E66E29F3-C88B-4D3E-A40C-6F2430C5A5FD}" presName="hierChild4" presStyleCnt="0"/>
      <dgm:spPr/>
    </dgm:pt>
    <dgm:pt modelId="{35067AC6-DCF5-4FAB-8767-F90C05466597}" type="pres">
      <dgm:prSet presAssocID="{9A047AAA-ED51-4055-A0E9-21E56B95A2C9}" presName="Name37" presStyleLbl="parChTrans1D4" presStyleIdx="6" presStyleCnt="20"/>
      <dgm:spPr/>
    </dgm:pt>
    <dgm:pt modelId="{A44B4328-0159-400B-A118-12A66F7E8E19}" type="pres">
      <dgm:prSet presAssocID="{CFF9ECF3-A630-47E7-A78E-1E4803FA1459}" presName="hierRoot2" presStyleCnt="0">
        <dgm:presLayoutVars>
          <dgm:hierBranch val="init"/>
        </dgm:presLayoutVars>
      </dgm:prSet>
      <dgm:spPr/>
    </dgm:pt>
    <dgm:pt modelId="{15A85E44-0D94-4900-B6F1-A98B5BCA3673}" type="pres">
      <dgm:prSet presAssocID="{CFF9ECF3-A630-47E7-A78E-1E4803FA1459}" presName="rootComposite" presStyleCnt="0"/>
      <dgm:spPr/>
    </dgm:pt>
    <dgm:pt modelId="{9A8F90FE-C34D-477A-9F52-2A04F711FB21}" type="pres">
      <dgm:prSet presAssocID="{CFF9ECF3-A630-47E7-A78E-1E4803FA1459}" presName="rootText" presStyleLbl="node1" presStyleIdx="8" presStyleCnt="23" custLinFactNeighborX="-21218" custLinFactNeighborY="90612">
        <dgm:presLayoutVars>
          <dgm:chMax/>
          <dgm:chPref val="3"/>
        </dgm:presLayoutVars>
      </dgm:prSet>
      <dgm:spPr/>
    </dgm:pt>
    <dgm:pt modelId="{FB93FC5F-F0C8-49FC-A9A1-37B55FF53FED}" type="pres">
      <dgm:prSet presAssocID="{CFF9ECF3-A630-47E7-A78E-1E4803FA1459}" presName="titleText2" presStyleLbl="fgAcc1" presStyleIdx="8" presStyleCnt="23" custScaleX="191573" custScaleY="505558" custLinFactY="300000" custLinFactNeighborX="21119" custLinFactNeighborY="335748">
        <dgm:presLayoutVars>
          <dgm:chMax val="0"/>
          <dgm:chPref val="0"/>
        </dgm:presLayoutVars>
      </dgm:prSet>
      <dgm:spPr/>
    </dgm:pt>
    <dgm:pt modelId="{98133FB8-30B1-4544-AED7-0FBB7D7294AB}" type="pres">
      <dgm:prSet presAssocID="{CFF9ECF3-A630-47E7-A78E-1E4803FA1459}" presName="rootConnector" presStyleLbl="node4" presStyleIdx="0" presStyleCnt="0"/>
      <dgm:spPr/>
    </dgm:pt>
    <dgm:pt modelId="{6ADE9E1D-3FD8-4189-844E-81DD1EE31B10}" type="pres">
      <dgm:prSet presAssocID="{CFF9ECF3-A630-47E7-A78E-1E4803FA1459}" presName="hierChild4" presStyleCnt="0"/>
      <dgm:spPr/>
    </dgm:pt>
    <dgm:pt modelId="{5D36B0CB-9E56-42F2-97FF-F00CD184F14B}" type="pres">
      <dgm:prSet presAssocID="{CFF9ECF3-A630-47E7-A78E-1E4803FA1459}" presName="hierChild5" presStyleCnt="0"/>
      <dgm:spPr/>
    </dgm:pt>
    <dgm:pt modelId="{9F55395B-02F0-4E28-A8EF-4F8805EFEFE9}" type="pres">
      <dgm:prSet presAssocID="{ABC77650-C75F-4CE7-8AC5-B2B1963A712B}" presName="Name37" presStyleLbl="parChTrans1D4" presStyleIdx="7" presStyleCnt="20"/>
      <dgm:spPr/>
    </dgm:pt>
    <dgm:pt modelId="{9D12FE4F-806B-483A-B4B5-D40EFBDD644B}" type="pres">
      <dgm:prSet presAssocID="{F5C73FB8-EDD6-4833-8378-D62D09947E6E}" presName="hierRoot2" presStyleCnt="0">
        <dgm:presLayoutVars>
          <dgm:hierBranch val="init"/>
        </dgm:presLayoutVars>
      </dgm:prSet>
      <dgm:spPr/>
    </dgm:pt>
    <dgm:pt modelId="{78B8B247-B77E-41C8-A6A6-F0913A5AA6E7}" type="pres">
      <dgm:prSet presAssocID="{F5C73FB8-EDD6-4833-8378-D62D09947E6E}" presName="rootComposite" presStyleCnt="0"/>
      <dgm:spPr/>
    </dgm:pt>
    <dgm:pt modelId="{FFD2CB5B-A64B-4672-86CF-687D497AD682}" type="pres">
      <dgm:prSet presAssocID="{F5C73FB8-EDD6-4833-8378-D62D09947E6E}" presName="rootText" presStyleLbl="node1" presStyleIdx="9" presStyleCnt="23" custLinFactNeighborX="-21218" custLinFactNeighborY="90612">
        <dgm:presLayoutVars>
          <dgm:chMax/>
          <dgm:chPref val="3"/>
        </dgm:presLayoutVars>
      </dgm:prSet>
      <dgm:spPr/>
    </dgm:pt>
    <dgm:pt modelId="{780FA768-A79D-4CC4-8EA7-F3193AAA0EFC}" type="pres">
      <dgm:prSet presAssocID="{F5C73FB8-EDD6-4833-8378-D62D09947E6E}" presName="titleText2" presStyleLbl="fgAcc1" presStyleIdx="9" presStyleCnt="23" custScaleX="191573" custScaleY="505558" custLinFactY="300000" custLinFactNeighborX="21119" custLinFactNeighborY="335748">
        <dgm:presLayoutVars>
          <dgm:chMax val="0"/>
          <dgm:chPref val="0"/>
        </dgm:presLayoutVars>
      </dgm:prSet>
      <dgm:spPr/>
    </dgm:pt>
    <dgm:pt modelId="{1BF72F28-F586-483E-8E18-C5916899EB10}" type="pres">
      <dgm:prSet presAssocID="{F5C73FB8-EDD6-4833-8378-D62D09947E6E}" presName="rootConnector" presStyleLbl="node4" presStyleIdx="0" presStyleCnt="0"/>
      <dgm:spPr/>
    </dgm:pt>
    <dgm:pt modelId="{0BC003AC-E321-46A5-BD89-7EE66E7D0F59}" type="pres">
      <dgm:prSet presAssocID="{F5C73FB8-EDD6-4833-8378-D62D09947E6E}" presName="hierChild4" presStyleCnt="0"/>
      <dgm:spPr/>
    </dgm:pt>
    <dgm:pt modelId="{2386B058-9860-4DEE-AB78-1ED74B438A6D}" type="pres">
      <dgm:prSet presAssocID="{F5C73FB8-EDD6-4833-8378-D62D09947E6E}" presName="hierChild5" presStyleCnt="0"/>
      <dgm:spPr/>
    </dgm:pt>
    <dgm:pt modelId="{8FA7262B-7A76-4B27-890B-363B997CA1AC}" type="pres">
      <dgm:prSet presAssocID="{E66E29F3-C88B-4D3E-A40C-6F2430C5A5FD}" presName="hierChild5" presStyleCnt="0"/>
      <dgm:spPr/>
    </dgm:pt>
    <dgm:pt modelId="{92B49242-4489-4D7B-8FA5-437C50157A84}" type="pres">
      <dgm:prSet presAssocID="{2AF946F3-A60D-4D26-8C6A-11BCDE30558F}" presName="Name96" presStyleLbl="parChTrans1D4" presStyleIdx="8" presStyleCnt="20"/>
      <dgm:spPr/>
    </dgm:pt>
    <dgm:pt modelId="{8D7306C6-4B45-441E-B354-F9407B6468DA}" type="pres">
      <dgm:prSet presAssocID="{9F96C42D-F301-4307-8D43-58938CD3A2E2}" presName="hierRoot3" presStyleCnt="0">
        <dgm:presLayoutVars>
          <dgm:hierBranch val="init"/>
        </dgm:presLayoutVars>
      </dgm:prSet>
      <dgm:spPr/>
    </dgm:pt>
    <dgm:pt modelId="{746868C1-1A06-4B39-8AC1-17F4828A2F98}" type="pres">
      <dgm:prSet presAssocID="{9F96C42D-F301-4307-8D43-58938CD3A2E2}" presName="rootComposite3" presStyleCnt="0"/>
      <dgm:spPr/>
    </dgm:pt>
    <dgm:pt modelId="{F8074336-37FA-4FA9-A471-ACDD70388E8B}" type="pres">
      <dgm:prSet presAssocID="{9F96C42D-F301-4307-8D43-58938CD3A2E2}" presName="rootText3" presStyleLbl="asst1" presStyleIdx="2" presStyleCnt="6" custScaleX="144243" custScaleY="97481">
        <dgm:presLayoutVars>
          <dgm:chPref val="3"/>
        </dgm:presLayoutVars>
      </dgm:prSet>
      <dgm:spPr>
        <a:prstGeom prst="roundRect">
          <a:avLst/>
        </a:prstGeom>
      </dgm:spPr>
    </dgm:pt>
    <dgm:pt modelId="{29858F0A-C7D6-4F6A-A9B6-40690AE8C511}" type="pres">
      <dgm:prSet presAssocID="{9F96C42D-F301-4307-8D43-58938CD3A2E2}" presName="titleText3" presStyleLbl="fgAcc2" presStyleIdx="2" presStyleCnt="6" custScaleX="170404" custScaleY="338807" custLinFactX="11629" custLinFactNeighborX="100000" custLinFactNeighborY="90682">
        <dgm:presLayoutVars>
          <dgm:chMax val="0"/>
          <dgm:chPref val="0"/>
        </dgm:presLayoutVars>
      </dgm:prSet>
      <dgm:spPr/>
    </dgm:pt>
    <dgm:pt modelId="{682BD7DA-B788-4F92-871B-1B383A814DD5}" type="pres">
      <dgm:prSet presAssocID="{9F96C42D-F301-4307-8D43-58938CD3A2E2}" presName="rootConnector3" presStyleLbl="asst3" presStyleIdx="0" presStyleCnt="0"/>
      <dgm:spPr/>
    </dgm:pt>
    <dgm:pt modelId="{68E457C9-D554-4AE8-9B8D-5CC4002A1CD6}" type="pres">
      <dgm:prSet presAssocID="{9F96C42D-F301-4307-8D43-58938CD3A2E2}" presName="hierChild6" presStyleCnt="0"/>
      <dgm:spPr/>
    </dgm:pt>
    <dgm:pt modelId="{34EC4C3C-E0CB-4589-B7AC-17E5746E5C32}" type="pres">
      <dgm:prSet presAssocID="{9F96C42D-F301-4307-8D43-58938CD3A2E2}" presName="hierChild7" presStyleCnt="0"/>
      <dgm:spPr/>
    </dgm:pt>
    <dgm:pt modelId="{16CDB2F1-5036-4A83-B02E-3271CE319843}" type="pres">
      <dgm:prSet presAssocID="{21D4CE6D-1FB1-467D-AF12-8E1174D194CD}" presName="hierChild5" presStyleCnt="0"/>
      <dgm:spPr/>
    </dgm:pt>
    <dgm:pt modelId="{BF40ACFF-8444-4333-9C43-2FE6118D2843}" type="pres">
      <dgm:prSet presAssocID="{F3C6425C-609D-4851-AC30-2B7FC0CAE821}" presName="Name37" presStyleLbl="parChTrans1D2" presStyleIdx="1" presStyleCnt="3"/>
      <dgm:spPr/>
    </dgm:pt>
    <dgm:pt modelId="{30C98B70-B088-4744-B8D5-84AE3593B12F}" type="pres">
      <dgm:prSet presAssocID="{7CE3C793-4A85-43A3-8D7F-854EACC5FE04}" presName="hierRoot2" presStyleCnt="0">
        <dgm:presLayoutVars>
          <dgm:hierBranch val="init"/>
        </dgm:presLayoutVars>
      </dgm:prSet>
      <dgm:spPr/>
    </dgm:pt>
    <dgm:pt modelId="{20455BF0-213D-447D-BE25-60EA7765A866}" type="pres">
      <dgm:prSet presAssocID="{7CE3C793-4A85-43A3-8D7F-854EACC5FE04}" presName="rootComposite" presStyleCnt="0"/>
      <dgm:spPr/>
    </dgm:pt>
    <dgm:pt modelId="{13BB22F7-C8B0-48C4-8C9E-5C58331B9458}" type="pres">
      <dgm:prSet presAssocID="{7CE3C793-4A85-43A3-8D7F-854EACC5FE04}" presName="rootText" presStyleLbl="node1" presStyleIdx="10" presStyleCnt="23" custScaleX="295267" custScaleY="175200" custLinFactY="-21925" custLinFactNeighborX="-19751" custLinFactNeighborY="-100000">
        <dgm:presLayoutVars>
          <dgm:chMax/>
          <dgm:chPref val="3"/>
        </dgm:presLayoutVars>
      </dgm:prSet>
      <dgm:spPr>
        <a:prstGeom prst="ellipse">
          <a:avLst/>
        </a:prstGeom>
      </dgm:spPr>
    </dgm:pt>
    <dgm:pt modelId="{AF5C6F3A-6D99-4456-9F67-3899FD8ABFBD}" type="pres">
      <dgm:prSet presAssocID="{7CE3C793-4A85-43A3-8D7F-854EACC5FE04}" presName="titleText2" presStyleLbl="fgAcc1" presStyleIdx="10" presStyleCnt="23" custScaleX="127823" custScaleY="386059" custLinFactY="-95533" custLinFactNeighborX="49902" custLinFactNeighborY="-100000">
        <dgm:presLayoutVars>
          <dgm:chMax val="0"/>
          <dgm:chPref val="0"/>
        </dgm:presLayoutVars>
      </dgm:prSet>
      <dgm:spPr/>
    </dgm:pt>
    <dgm:pt modelId="{226C704E-74BF-4960-8780-6B1B51B0F357}" type="pres">
      <dgm:prSet presAssocID="{7CE3C793-4A85-43A3-8D7F-854EACC5FE04}" presName="rootConnector" presStyleLbl="node2" presStyleIdx="0" presStyleCnt="0"/>
      <dgm:spPr/>
    </dgm:pt>
    <dgm:pt modelId="{F3064C84-6667-46BD-AA60-19AA814FA326}" type="pres">
      <dgm:prSet presAssocID="{7CE3C793-4A85-43A3-8D7F-854EACC5FE04}" presName="hierChild4" presStyleCnt="0"/>
      <dgm:spPr/>
    </dgm:pt>
    <dgm:pt modelId="{141F96E7-4C1F-459A-9291-766D3AAD245D}" type="pres">
      <dgm:prSet presAssocID="{D0B17CAE-FC8C-44FC-94DA-2FA0A3205AB7}" presName="Name37" presStyleLbl="parChTrans1D3" presStyleIdx="3" presStyleCnt="6"/>
      <dgm:spPr/>
    </dgm:pt>
    <dgm:pt modelId="{19DEA27F-616D-4416-9AED-ABA9A533FECC}" type="pres">
      <dgm:prSet presAssocID="{28BF8A56-E2CF-40F3-847B-AF9FD1E70564}" presName="hierRoot2" presStyleCnt="0">
        <dgm:presLayoutVars>
          <dgm:hierBranch val="init"/>
        </dgm:presLayoutVars>
      </dgm:prSet>
      <dgm:spPr/>
    </dgm:pt>
    <dgm:pt modelId="{A51178C8-30C6-4B15-ACD5-887CBE5C49D2}" type="pres">
      <dgm:prSet presAssocID="{28BF8A56-E2CF-40F3-847B-AF9FD1E70564}" presName="rootComposite" presStyleCnt="0"/>
      <dgm:spPr/>
    </dgm:pt>
    <dgm:pt modelId="{4BF64C15-A7F4-4C4F-AD02-82F5E4C8069F}" type="pres">
      <dgm:prSet presAssocID="{28BF8A56-E2CF-40F3-847B-AF9FD1E70564}" presName="rootText" presStyleLbl="node1" presStyleIdx="11" presStyleCnt="23" custScaleX="107477" custScaleY="180171" custLinFactNeighborX="-21218" custLinFactNeighborY="-56747">
        <dgm:presLayoutVars>
          <dgm:chMax/>
          <dgm:chPref val="3"/>
        </dgm:presLayoutVars>
      </dgm:prSet>
      <dgm:spPr/>
    </dgm:pt>
    <dgm:pt modelId="{EA670ABC-EFE0-4081-8F7A-7FB7E576E426}" type="pres">
      <dgm:prSet presAssocID="{28BF8A56-E2CF-40F3-847B-AF9FD1E70564}" presName="titleText2" presStyleLbl="fgAcc1" presStyleIdx="11" presStyleCnt="23" custScaleX="228903" custScaleY="386059" custLinFactNeighborX="78442">
        <dgm:presLayoutVars>
          <dgm:chMax val="0"/>
          <dgm:chPref val="0"/>
        </dgm:presLayoutVars>
      </dgm:prSet>
      <dgm:spPr/>
    </dgm:pt>
    <dgm:pt modelId="{DC056703-46F2-4BC0-939D-8310EC2CE47B}" type="pres">
      <dgm:prSet presAssocID="{28BF8A56-E2CF-40F3-847B-AF9FD1E70564}" presName="rootConnector" presStyleLbl="node3" presStyleIdx="0" presStyleCnt="0"/>
      <dgm:spPr/>
    </dgm:pt>
    <dgm:pt modelId="{A405A064-365A-45BF-B1C5-0A21C8CF8B92}" type="pres">
      <dgm:prSet presAssocID="{28BF8A56-E2CF-40F3-847B-AF9FD1E70564}" presName="hierChild4" presStyleCnt="0"/>
      <dgm:spPr/>
    </dgm:pt>
    <dgm:pt modelId="{64715A78-CD6B-406E-B4AD-B06D0DC4C4CD}" type="pres">
      <dgm:prSet presAssocID="{FD5CD6E6-6F85-4779-9B55-EF383E2F9047}" presName="Name37" presStyleLbl="parChTrans1D4" presStyleIdx="9" presStyleCnt="20"/>
      <dgm:spPr/>
    </dgm:pt>
    <dgm:pt modelId="{955D7CE3-40CF-4B01-9205-375EB9207F67}" type="pres">
      <dgm:prSet presAssocID="{80B8FCC6-C13E-47E8-81CC-7EDC80CF3860}" presName="hierRoot2" presStyleCnt="0">
        <dgm:presLayoutVars>
          <dgm:hierBranch val="init"/>
        </dgm:presLayoutVars>
      </dgm:prSet>
      <dgm:spPr/>
    </dgm:pt>
    <dgm:pt modelId="{4CDCFD52-8DB5-404B-8AF4-F2601D5993E0}" type="pres">
      <dgm:prSet presAssocID="{80B8FCC6-C13E-47E8-81CC-7EDC80CF3860}" presName="rootComposite" presStyleCnt="0"/>
      <dgm:spPr/>
    </dgm:pt>
    <dgm:pt modelId="{7D3DEF07-12B5-4F98-9F5A-18F0341D66C7}" type="pres">
      <dgm:prSet presAssocID="{80B8FCC6-C13E-47E8-81CC-7EDC80CF3860}" presName="rootText" presStyleLbl="node1" presStyleIdx="12" presStyleCnt="23" custLinFactNeighborX="-21218" custLinFactNeighborY="90612">
        <dgm:presLayoutVars>
          <dgm:chMax/>
          <dgm:chPref val="3"/>
        </dgm:presLayoutVars>
      </dgm:prSet>
      <dgm:spPr/>
    </dgm:pt>
    <dgm:pt modelId="{0C461177-8210-4EDC-804A-3DC3691E1600}" type="pres">
      <dgm:prSet presAssocID="{80B8FCC6-C13E-47E8-81CC-7EDC80CF3860}" presName="titleText2" presStyleLbl="fgAcc1" presStyleIdx="12" presStyleCnt="23" custScaleX="191573" custScaleY="505558" custLinFactY="300000" custLinFactNeighborX="21119" custLinFactNeighborY="335748">
        <dgm:presLayoutVars>
          <dgm:chMax val="0"/>
          <dgm:chPref val="0"/>
        </dgm:presLayoutVars>
      </dgm:prSet>
      <dgm:spPr/>
    </dgm:pt>
    <dgm:pt modelId="{C31B8421-B790-4859-90D9-836F8E933FCE}" type="pres">
      <dgm:prSet presAssocID="{80B8FCC6-C13E-47E8-81CC-7EDC80CF3860}" presName="rootConnector" presStyleLbl="node4" presStyleIdx="0" presStyleCnt="0"/>
      <dgm:spPr/>
    </dgm:pt>
    <dgm:pt modelId="{E729C607-2F75-47D2-8A2A-97756E36BAAF}" type="pres">
      <dgm:prSet presAssocID="{80B8FCC6-C13E-47E8-81CC-7EDC80CF3860}" presName="hierChild4" presStyleCnt="0"/>
      <dgm:spPr/>
    </dgm:pt>
    <dgm:pt modelId="{137558C6-ACB9-475F-AB43-093E6978274C}" type="pres">
      <dgm:prSet presAssocID="{80B8FCC6-C13E-47E8-81CC-7EDC80CF3860}" presName="hierChild5" presStyleCnt="0"/>
      <dgm:spPr/>
    </dgm:pt>
    <dgm:pt modelId="{68F3FFEE-ED33-4658-844B-646621502A6B}" type="pres">
      <dgm:prSet presAssocID="{28BF8A56-E2CF-40F3-847B-AF9FD1E70564}" presName="hierChild5" presStyleCnt="0"/>
      <dgm:spPr/>
    </dgm:pt>
    <dgm:pt modelId="{8134756F-C9F0-4321-9DAA-C7D2C294C872}" type="pres">
      <dgm:prSet presAssocID="{CCDD3C4E-78BB-4A7E-BC72-3F70B54CB0B6}" presName="Name96" presStyleLbl="parChTrans1D4" presStyleIdx="10" presStyleCnt="20"/>
      <dgm:spPr/>
    </dgm:pt>
    <dgm:pt modelId="{C5D4E8E1-FDE4-4ACB-962B-979CFDC26C77}" type="pres">
      <dgm:prSet presAssocID="{07F04720-E209-4207-AFB2-51D2DB8335E0}" presName="hierRoot3" presStyleCnt="0">
        <dgm:presLayoutVars>
          <dgm:hierBranch val="init"/>
        </dgm:presLayoutVars>
      </dgm:prSet>
      <dgm:spPr/>
    </dgm:pt>
    <dgm:pt modelId="{9B340718-2278-4942-B563-43F76C638433}" type="pres">
      <dgm:prSet presAssocID="{07F04720-E209-4207-AFB2-51D2DB8335E0}" presName="rootComposite3" presStyleCnt="0"/>
      <dgm:spPr/>
    </dgm:pt>
    <dgm:pt modelId="{8A982EED-1AC9-4E27-8CB8-EE3455182C6F}" type="pres">
      <dgm:prSet presAssocID="{07F04720-E209-4207-AFB2-51D2DB8335E0}" presName="rootText3" presStyleLbl="asst1" presStyleIdx="3" presStyleCnt="6" custScaleX="144243" custScaleY="97481">
        <dgm:presLayoutVars>
          <dgm:chPref val="3"/>
        </dgm:presLayoutVars>
      </dgm:prSet>
      <dgm:spPr>
        <a:prstGeom prst="roundRect">
          <a:avLst/>
        </a:prstGeom>
      </dgm:spPr>
    </dgm:pt>
    <dgm:pt modelId="{C0573853-8574-4E4B-8FDE-28BD7C88BE68}" type="pres">
      <dgm:prSet presAssocID="{07F04720-E209-4207-AFB2-51D2DB8335E0}" presName="titleText3" presStyleLbl="fgAcc2" presStyleIdx="3" presStyleCnt="6" custScaleX="170404" custScaleY="338807" custLinFactX="11629" custLinFactNeighborX="100000" custLinFactNeighborY="90682">
        <dgm:presLayoutVars>
          <dgm:chMax val="0"/>
          <dgm:chPref val="0"/>
        </dgm:presLayoutVars>
      </dgm:prSet>
      <dgm:spPr/>
    </dgm:pt>
    <dgm:pt modelId="{B817E8DA-D57E-4CAE-BD40-0EA6719D3D09}" type="pres">
      <dgm:prSet presAssocID="{07F04720-E209-4207-AFB2-51D2DB8335E0}" presName="rootConnector3" presStyleLbl="asst3" presStyleIdx="0" presStyleCnt="0"/>
      <dgm:spPr/>
    </dgm:pt>
    <dgm:pt modelId="{2639BC67-5230-4806-BDC7-93D543DDB760}" type="pres">
      <dgm:prSet presAssocID="{07F04720-E209-4207-AFB2-51D2DB8335E0}" presName="hierChild6" presStyleCnt="0"/>
      <dgm:spPr/>
    </dgm:pt>
    <dgm:pt modelId="{598940D6-B4FB-452E-B11C-45496DA32019}" type="pres">
      <dgm:prSet presAssocID="{07F04720-E209-4207-AFB2-51D2DB8335E0}" presName="hierChild7" presStyleCnt="0"/>
      <dgm:spPr/>
    </dgm:pt>
    <dgm:pt modelId="{A539A9FD-CA8F-42FA-87F9-7CD2F3ADDF41}" type="pres">
      <dgm:prSet presAssocID="{F7E8AC54-922A-4DD2-9DED-D887CEF8202E}" presName="Name37" presStyleLbl="parChTrans1D3" presStyleIdx="4" presStyleCnt="6"/>
      <dgm:spPr/>
    </dgm:pt>
    <dgm:pt modelId="{1CAF7EC2-71C8-40AB-9905-36BABE9BEBCA}" type="pres">
      <dgm:prSet presAssocID="{7D08DC78-14E1-45D3-9479-8E8C05B0DD5A}" presName="hierRoot2" presStyleCnt="0">
        <dgm:presLayoutVars>
          <dgm:hierBranch val="init"/>
        </dgm:presLayoutVars>
      </dgm:prSet>
      <dgm:spPr/>
    </dgm:pt>
    <dgm:pt modelId="{61524BB4-ACAE-4FE3-A33D-38EB9CA1E07F}" type="pres">
      <dgm:prSet presAssocID="{7D08DC78-14E1-45D3-9479-8E8C05B0DD5A}" presName="rootComposite" presStyleCnt="0"/>
      <dgm:spPr/>
    </dgm:pt>
    <dgm:pt modelId="{5BC04F11-0E80-47F2-9917-476456E81929}" type="pres">
      <dgm:prSet presAssocID="{7D08DC78-14E1-45D3-9479-8E8C05B0DD5A}" presName="rootText" presStyleLbl="node1" presStyleIdx="13" presStyleCnt="23" custScaleX="107477" custScaleY="180171" custLinFactNeighborX="-21218" custLinFactNeighborY="-56747">
        <dgm:presLayoutVars>
          <dgm:chMax/>
          <dgm:chPref val="3"/>
        </dgm:presLayoutVars>
      </dgm:prSet>
      <dgm:spPr/>
    </dgm:pt>
    <dgm:pt modelId="{2F54B2C8-570F-4D23-AC47-6F78BDBCF279}" type="pres">
      <dgm:prSet presAssocID="{7D08DC78-14E1-45D3-9479-8E8C05B0DD5A}" presName="titleText2" presStyleLbl="fgAcc1" presStyleIdx="13" presStyleCnt="23" custScaleX="209596" custScaleY="386059" custLinFactNeighborX="78442">
        <dgm:presLayoutVars>
          <dgm:chMax val="0"/>
          <dgm:chPref val="0"/>
        </dgm:presLayoutVars>
      </dgm:prSet>
      <dgm:spPr/>
    </dgm:pt>
    <dgm:pt modelId="{E739DBAE-035C-4996-9469-905A5A8B9168}" type="pres">
      <dgm:prSet presAssocID="{7D08DC78-14E1-45D3-9479-8E8C05B0DD5A}" presName="rootConnector" presStyleLbl="node3" presStyleIdx="0" presStyleCnt="0"/>
      <dgm:spPr/>
    </dgm:pt>
    <dgm:pt modelId="{5B1AA979-8D61-4861-9F28-D253571C76BA}" type="pres">
      <dgm:prSet presAssocID="{7D08DC78-14E1-45D3-9479-8E8C05B0DD5A}" presName="hierChild4" presStyleCnt="0"/>
      <dgm:spPr/>
    </dgm:pt>
    <dgm:pt modelId="{ACCDA661-F10F-4F06-8EF5-539D4DDF5F4F}" type="pres">
      <dgm:prSet presAssocID="{6D109E74-0E85-4F7A-B9D6-34E2841ACAC9}" presName="Name37" presStyleLbl="parChTrans1D4" presStyleIdx="11" presStyleCnt="20"/>
      <dgm:spPr/>
    </dgm:pt>
    <dgm:pt modelId="{4971B92D-7344-4EC9-8188-55970FCD810B}" type="pres">
      <dgm:prSet presAssocID="{E3623AE1-7107-428C-AFD4-D4E02246AE09}" presName="hierRoot2" presStyleCnt="0">
        <dgm:presLayoutVars>
          <dgm:hierBranch val="init"/>
        </dgm:presLayoutVars>
      </dgm:prSet>
      <dgm:spPr/>
    </dgm:pt>
    <dgm:pt modelId="{BB30618C-CA88-4BE2-B74E-2F85E652C73F}" type="pres">
      <dgm:prSet presAssocID="{E3623AE1-7107-428C-AFD4-D4E02246AE09}" presName="rootComposite" presStyleCnt="0"/>
      <dgm:spPr/>
    </dgm:pt>
    <dgm:pt modelId="{FF24189E-B369-4821-800A-713EC7A2AD47}" type="pres">
      <dgm:prSet presAssocID="{E3623AE1-7107-428C-AFD4-D4E02246AE09}" presName="rootText" presStyleLbl="node1" presStyleIdx="14" presStyleCnt="23" custLinFactNeighborX="-21218" custLinFactNeighborY="90612">
        <dgm:presLayoutVars>
          <dgm:chMax/>
          <dgm:chPref val="3"/>
        </dgm:presLayoutVars>
      </dgm:prSet>
      <dgm:spPr/>
    </dgm:pt>
    <dgm:pt modelId="{0CD0E36F-C610-468C-B15C-93CD694DEEAB}" type="pres">
      <dgm:prSet presAssocID="{E3623AE1-7107-428C-AFD4-D4E02246AE09}" presName="titleText2" presStyleLbl="fgAcc1" presStyleIdx="14" presStyleCnt="23" custScaleX="191573" custScaleY="505558" custLinFactY="300000" custLinFactNeighborX="21119" custLinFactNeighborY="335748">
        <dgm:presLayoutVars>
          <dgm:chMax val="0"/>
          <dgm:chPref val="0"/>
        </dgm:presLayoutVars>
      </dgm:prSet>
      <dgm:spPr/>
    </dgm:pt>
    <dgm:pt modelId="{31E7EEB3-187E-48CF-BB75-7CB7FBE3D76E}" type="pres">
      <dgm:prSet presAssocID="{E3623AE1-7107-428C-AFD4-D4E02246AE09}" presName="rootConnector" presStyleLbl="node4" presStyleIdx="0" presStyleCnt="0"/>
      <dgm:spPr/>
    </dgm:pt>
    <dgm:pt modelId="{D24A1D5E-41C7-4960-921D-72B5CE46BA3B}" type="pres">
      <dgm:prSet presAssocID="{E3623AE1-7107-428C-AFD4-D4E02246AE09}" presName="hierChild4" presStyleCnt="0"/>
      <dgm:spPr/>
    </dgm:pt>
    <dgm:pt modelId="{E75E00D8-A7C6-413A-AE79-DD2E7AC33C57}" type="pres">
      <dgm:prSet presAssocID="{E3623AE1-7107-428C-AFD4-D4E02246AE09}" presName="hierChild5" presStyleCnt="0"/>
      <dgm:spPr/>
    </dgm:pt>
    <dgm:pt modelId="{3BDBAE57-C379-4668-9FD7-D00DB071EC4F}" type="pres">
      <dgm:prSet presAssocID="{CC21434A-7FE4-4273-830C-D33FAB8E65F8}" presName="Name37" presStyleLbl="parChTrans1D4" presStyleIdx="12" presStyleCnt="20"/>
      <dgm:spPr/>
    </dgm:pt>
    <dgm:pt modelId="{BD8E56BE-D3C2-4FAD-AFF7-C860527191A0}" type="pres">
      <dgm:prSet presAssocID="{CEFF6E36-1554-48A0-8563-2B680B99A7A1}" presName="hierRoot2" presStyleCnt="0">
        <dgm:presLayoutVars>
          <dgm:hierBranch val="init"/>
        </dgm:presLayoutVars>
      </dgm:prSet>
      <dgm:spPr/>
    </dgm:pt>
    <dgm:pt modelId="{5F637F8C-CC63-4ECB-B40D-FE9DBB2B2E6F}" type="pres">
      <dgm:prSet presAssocID="{CEFF6E36-1554-48A0-8563-2B680B99A7A1}" presName="rootComposite" presStyleCnt="0"/>
      <dgm:spPr/>
    </dgm:pt>
    <dgm:pt modelId="{F8EBB0C6-6949-4EB7-B7E1-DB97C87762CD}" type="pres">
      <dgm:prSet presAssocID="{CEFF6E36-1554-48A0-8563-2B680B99A7A1}" presName="rootText" presStyleLbl="node1" presStyleIdx="15" presStyleCnt="23" custLinFactNeighborX="-21218" custLinFactNeighborY="90612">
        <dgm:presLayoutVars>
          <dgm:chMax/>
          <dgm:chPref val="3"/>
        </dgm:presLayoutVars>
      </dgm:prSet>
      <dgm:spPr/>
    </dgm:pt>
    <dgm:pt modelId="{92D7C1A5-C758-4FE7-AE0B-973F03BAC2FD}" type="pres">
      <dgm:prSet presAssocID="{CEFF6E36-1554-48A0-8563-2B680B99A7A1}" presName="titleText2" presStyleLbl="fgAcc1" presStyleIdx="15" presStyleCnt="23" custScaleX="191573" custScaleY="505558" custLinFactY="300000" custLinFactNeighborX="21119" custLinFactNeighborY="335748">
        <dgm:presLayoutVars>
          <dgm:chMax val="0"/>
          <dgm:chPref val="0"/>
        </dgm:presLayoutVars>
      </dgm:prSet>
      <dgm:spPr/>
    </dgm:pt>
    <dgm:pt modelId="{E0C2911C-2FD8-459B-86B9-E54C8510F5C5}" type="pres">
      <dgm:prSet presAssocID="{CEFF6E36-1554-48A0-8563-2B680B99A7A1}" presName="rootConnector" presStyleLbl="node4" presStyleIdx="0" presStyleCnt="0"/>
      <dgm:spPr/>
    </dgm:pt>
    <dgm:pt modelId="{218CB5EA-BCB9-4AA2-A75E-B797455CF799}" type="pres">
      <dgm:prSet presAssocID="{CEFF6E36-1554-48A0-8563-2B680B99A7A1}" presName="hierChild4" presStyleCnt="0"/>
      <dgm:spPr/>
    </dgm:pt>
    <dgm:pt modelId="{40506E29-5F6B-4691-91FA-0E0C8B83B113}" type="pres">
      <dgm:prSet presAssocID="{CEFF6E36-1554-48A0-8563-2B680B99A7A1}" presName="hierChild5" presStyleCnt="0"/>
      <dgm:spPr/>
    </dgm:pt>
    <dgm:pt modelId="{7CE254B7-DFF0-479E-877A-1EE05C748D57}" type="pres">
      <dgm:prSet presAssocID="{E2FED5E1-6FC4-44DB-AE86-D962F795919B}" presName="Name37" presStyleLbl="parChTrans1D4" presStyleIdx="13" presStyleCnt="20"/>
      <dgm:spPr/>
    </dgm:pt>
    <dgm:pt modelId="{0D819EC7-B65F-4381-A03C-B860240C33E4}" type="pres">
      <dgm:prSet presAssocID="{1660CA2C-A744-4480-9A1E-8D840588BB1C}" presName="hierRoot2" presStyleCnt="0">
        <dgm:presLayoutVars>
          <dgm:hierBranch val="init"/>
        </dgm:presLayoutVars>
      </dgm:prSet>
      <dgm:spPr/>
    </dgm:pt>
    <dgm:pt modelId="{A0A816B2-13C9-4F61-A3B9-5162E60E7844}" type="pres">
      <dgm:prSet presAssocID="{1660CA2C-A744-4480-9A1E-8D840588BB1C}" presName="rootComposite" presStyleCnt="0"/>
      <dgm:spPr/>
    </dgm:pt>
    <dgm:pt modelId="{84B0B52A-587F-4E4C-8B43-C2CB04B716FD}" type="pres">
      <dgm:prSet presAssocID="{1660CA2C-A744-4480-9A1E-8D840588BB1C}" presName="rootText" presStyleLbl="node1" presStyleIdx="16" presStyleCnt="23" custLinFactNeighborX="-21218" custLinFactNeighborY="90612">
        <dgm:presLayoutVars>
          <dgm:chMax/>
          <dgm:chPref val="3"/>
        </dgm:presLayoutVars>
      </dgm:prSet>
      <dgm:spPr/>
    </dgm:pt>
    <dgm:pt modelId="{0346A65A-43E2-4A35-BC94-268B6E519900}" type="pres">
      <dgm:prSet presAssocID="{1660CA2C-A744-4480-9A1E-8D840588BB1C}" presName="titleText2" presStyleLbl="fgAcc1" presStyleIdx="16" presStyleCnt="23" custScaleX="191573" custScaleY="505558" custLinFactY="300000" custLinFactNeighborX="21119" custLinFactNeighborY="335748">
        <dgm:presLayoutVars>
          <dgm:chMax val="0"/>
          <dgm:chPref val="0"/>
        </dgm:presLayoutVars>
      </dgm:prSet>
      <dgm:spPr/>
    </dgm:pt>
    <dgm:pt modelId="{2064600D-24E4-455A-9081-35B06EF54FE0}" type="pres">
      <dgm:prSet presAssocID="{1660CA2C-A744-4480-9A1E-8D840588BB1C}" presName="rootConnector" presStyleLbl="node4" presStyleIdx="0" presStyleCnt="0"/>
      <dgm:spPr/>
    </dgm:pt>
    <dgm:pt modelId="{69C289DC-3C7F-45D8-BFAE-660534B8AEAA}" type="pres">
      <dgm:prSet presAssocID="{1660CA2C-A744-4480-9A1E-8D840588BB1C}" presName="hierChild4" presStyleCnt="0"/>
      <dgm:spPr/>
    </dgm:pt>
    <dgm:pt modelId="{E57B267F-AA17-48A8-9764-7D1F0BB4704A}" type="pres">
      <dgm:prSet presAssocID="{1660CA2C-A744-4480-9A1E-8D840588BB1C}" presName="hierChild5" presStyleCnt="0"/>
      <dgm:spPr/>
    </dgm:pt>
    <dgm:pt modelId="{A9887AAA-12E8-4292-8804-33D9DDEB360E}" type="pres">
      <dgm:prSet presAssocID="{E7F2070A-DDA5-4911-8E3B-E194F05ABA37}" presName="Name37" presStyleLbl="parChTrans1D4" presStyleIdx="14" presStyleCnt="20"/>
      <dgm:spPr/>
    </dgm:pt>
    <dgm:pt modelId="{8924F3E5-F421-4491-8715-71CC5A11DCA3}" type="pres">
      <dgm:prSet presAssocID="{335F2EC5-AB6C-48D4-A4D0-824A2CABEEC3}" presName="hierRoot2" presStyleCnt="0">
        <dgm:presLayoutVars>
          <dgm:hierBranch val="init"/>
        </dgm:presLayoutVars>
      </dgm:prSet>
      <dgm:spPr/>
    </dgm:pt>
    <dgm:pt modelId="{2B6B81AF-19F8-4017-B591-2E20450A58D8}" type="pres">
      <dgm:prSet presAssocID="{335F2EC5-AB6C-48D4-A4D0-824A2CABEEC3}" presName="rootComposite" presStyleCnt="0"/>
      <dgm:spPr/>
    </dgm:pt>
    <dgm:pt modelId="{4E76BCDB-9BB2-4090-A800-7B9F03241898}" type="pres">
      <dgm:prSet presAssocID="{335F2EC5-AB6C-48D4-A4D0-824A2CABEEC3}" presName="rootText" presStyleLbl="node1" presStyleIdx="17" presStyleCnt="23" custLinFactNeighborX="-21218" custLinFactNeighborY="90612">
        <dgm:presLayoutVars>
          <dgm:chMax/>
          <dgm:chPref val="3"/>
        </dgm:presLayoutVars>
      </dgm:prSet>
      <dgm:spPr/>
    </dgm:pt>
    <dgm:pt modelId="{60D98C69-1F83-4586-8124-FE678AEDCD68}" type="pres">
      <dgm:prSet presAssocID="{335F2EC5-AB6C-48D4-A4D0-824A2CABEEC3}" presName="titleText2" presStyleLbl="fgAcc1" presStyleIdx="17" presStyleCnt="23" custScaleX="191573" custScaleY="505558" custLinFactY="300000" custLinFactNeighborX="21119" custLinFactNeighborY="335748">
        <dgm:presLayoutVars>
          <dgm:chMax val="0"/>
          <dgm:chPref val="0"/>
        </dgm:presLayoutVars>
      </dgm:prSet>
      <dgm:spPr/>
    </dgm:pt>
    <dgm:pt modelId="{39C000EE-6F1A-4999-B6A4-FFDB986C7C70}" type="pres">
      <dgm:prSet presAssocID="{335F2EC5-AB6C-48D4-A4D0-824A2CABEEC3}" presName="rootConnector" presStyleLbl="node4" presStyleIdx="0" presStyleCnt="0"/>
      <dgm:spPr/>
    </dgm:pt>
    <dgm:pt modelId="{DD837799-D2D0-4D0C-A8ED-FFE35B39DA29}" type="pres">
      <dgm:prSet presAssocID="{335F2EC5-AB6C-48D4-A4D0-824A2CABEEC3}" presName="hierChild4" presStyleCnt="0"/>
      <dgm:spPr/>
    </dgm:pt>
    <dgm:pt modelId="{3144B1FD-CCB7-4739-805E-FE667A27C3E2}" type="pres">
      <dgm:prSet presAssocID="{335F2EC5-AB6C-48D4-A4D0-824A2CABEEC3}" presName="hierChild5" presStyleCnt="0"/>
      <dgm:spPr/>
    </dgm:pt>
    <dgm:pt modelId="{1B8AB58E-8A9A-40CF-B5B8-6EF61DD075BB}" type="pres">
      <dgm:prSet presAssocID="{435173B7-EEDA-426D-A5F1-900E12EF2D2D}" presName="Name37" presStyleLbl="parChTrans1D4" presStyleIdx="15" presStyleCnt="20"/>
      <dgm:spPr/>
    </dgm:pt>
    <dgm:pt modelId="{2A373B18-36C9-412A-8C98-ABB048CB730E}" type="pres">
      <dgm:prSet presAssocID="{4201C0C0-0FB9-43A2-B1AE-1A236B1D117B}" presName="hierRoot2" presStyleCnt="0">
        <dgm:presLayoutVars>
          <dgm:hierBranch val="init"/>
        </dgm:presLayoutVars>
      </dgm:prSet>
      <dgm:spPr/>
    </dgm:pt>
    <dgm:pt modelId="{6F67BE63-6054-4617-8811-8CB95D30F1B9}" type="pres">
      <dgm:prSet presAssocID="{4201C0C0-0FB9-43A2-B1AE-1A236B1D117B}" presName="rootComposite" presStyleCnt="0"/>
      <dgm:spPr/>
    </dgm:pt>
    <dgm:pt modelId="{C7E28705-369A-45F6-B6CC-8F4DBD1A5768}" type="pres">
      <dgm:prSet presAssocID="{4201C0C0-0FB9-43A2-B1AE-1A236B1D117B}" presName="rootText" presStyleLbl="node1" presStyleIdx="18" presStyleCnt="23" custLinFactNeighborX="-21218" custLinFactNeighborY="90612">
        <dgm:presLayoutVars>
          <dgm:chMax/>
          <dgm:chPref val="3"/>
        </dgm:presLayoutVars>
      </dgm:prSet>
      <dgm:spPr/>
    </dgm:pt>
    <dgm:pt modelId="{CFEAABC5-B5B2-4850-98A8-1AFB510F835A}" type="pres">
      <dgm:prSet presAssocID="{4201C0C0-0FB9-43A2-B1AE-1A236B1D117B}" presName="titleText2" presStyleLbl="fgAcc1" presStyleIdx="18" presStyleCnt="23" custScaleX="191573" custScaleY="505558" custLinFactY="300000" custLinFactNeighborX="21119" custLinFactNeighborY="335748">
        <dgm:presLayoutVars>
          <dgm:chMax val="0"/>
          <dgm:chPref val="0"/>
        </dgm:presLayoutVars>
      </dgm:prSet>
      <dgm:spPr/>
    </dgm:pt>
    <dgm:pt modelId="{7BE16D40-B47C-4FF9-8F48-11D9D70EDD7E}" type="pres">
      <dgm:prSet presAssocID="{4201C0C0-0FB9-43A2-B1AE-1A236B1D117B}" presName="rootConnector" presStyleLbl="node4" presStyleIdx="0" presStyleCnt="0"/>
      <dgm:spPr/>
    </dgm:pt>
    <dgm:pt modelId="{927C38A3-5380-4CF0-8831-70D2D4B9CC4D}" type="pres">
      <dgm:prSet presAssocID="{4201C0C0-0FB9-43A2-B1AE-1A236B1D117B}" presName="hierChild4" presStyleCnt="0"/>
      <dgm:spPr/>
    </dgm:pt>
    <dgm:pt modelId="{7073BE6C-1E09-4438-9F1F-C53E81383D7B}" type="pres">
      <dgm:prSet presAssocID="{4201C0C0-0FB9-43A2-B1AE-1A236B1D117B}" presName="hierChild5" presStyleCnt="0"/>
      <dgm:spPr/>
    </dgm:pt>
    <dgm:pt modelId="{30ECF577-5829-4430-8CC3-D3FD84AE927C}" type="pres">
      <dgm:prSet presAssocID="{7D08DC78-14E1-45D3-9479-8E8C05B0DD5A}" presName="hierChild5" presStyleCnt="0"/>
      <dgm:spPr/>
    </dgm:pt>
    <dgm:pt modelId="{9EE5829C-E043-4914-BFF8-4012E22DE71A}" type="pres">
      <dgm:prSet presAssocID="{0BC2E284-3B6B-4C39-BABB-163C893C38F9}" presName="Name96" presStyleLbl="parChTrans1D4" presStyleIdx="16" presStyleCnt="20"/>
      <dgm:spPr/>
    </dgm:pt>
    <dgm:pt modelId="{146135B6-F1A9-40E3-B240-81B1E5CF9B91}" type="pres">
      <dgm:prSet presAssocID="{A44DAA2E-1B47-4FE5-8DCB-6E7B6DE2144D}" presName="hierRoot3" presStyleCnt="0">
        <dgm:presLayoutVars>
          <dgm:hierBranch val="init"/>
        </dgm:presLayoutVars>
      </dgm:prSet>
      <dgm:spPr/>
    </dgm:pt>
    <dgm:pt modelId="{4FBBCC50-B956-49E9-88E2-1E08A387587B}" type="pres">
      <dgm:prSet presAssocID="{A44DAA2E-1B47-4FE5-8DCB-6E7B6DE2144D}" presName="rootComposite3" presStyleCnt="0"/>
      <dgm:spPr/>
    </dgm:pt>
    <dgm:pt modelId="{A761F804-F9FA-410B-84A3-244630476B87}" type="pres">
      <dgm:prSet presAssocID="{A44DAA2E-1B47-4FE5-8DCB-6E7B6DE2144D}" presName="rootText3" presStyleLbl="asst1" presStyleIdx="4" presStyleCnt="6" custScaleX="144243" custScaleY="97481">
        <dgm:presLayoutVars>
          <dgm:chPref val="3"/>
        </dgm:presLayoutVars>
      </dgm:prSet>
      <dgm:spPr>
        <a:prstGeom prst="roundRect">
          <a:avLst/>
        </a:prstGeom>
      </dgm:spPr>
    </dgm:pt>
    <dgm:pt modelId="{8EC1BB8A-D2E0-4A10-A5AA-884A422CF900}" type="pres">
      <dgm:prSet presAssocID="{A44DAA2E-1B47-4FE5-8DCB-6E7B6DE2144D}" presName="titleText3" presStyleLbl="fgAcc2" presStyleIdx="4" presStyleCnt="6" custScaleX="170404" custScaleY="338807" custLinFactX="11629" custLinFactNeighborX="100000" custLinFactNeighborY="90682">
        <dgm:presLayoutVars>
          <dgm:chMax val="0"/>
          <dgm:chPref val="0"/>
        </dgm:presLayoutVars>
      </dgm:prSet>
      <dgm:spPr/>
    </dgm:pt>
    <dgm:pt modelId="{1C830480-77FC-4768-B4FC-EE691A3F117C}" type="pres">
      <dgm:prSet presAssocID="{A44DAA2E-1B47-4FE5-8DCB-6E7B6DE2144D}" presName="rootConnector3" presStyleLbl="asst3" presStyleIdx="0" presStyleCnt="0"/>
      <dgm:spPr/>
    </dgm:pt>
    <dgm:pt modelId="{539531F9-05F3-4781-A961-57C87FD620B6}" type="pres">
      <dgm:prSet presAssocID="{A44DAA2E-1B47-4FE5-8DCB-6E7B6DE2144D}" presName="hierChild6" presStyleCnt="0"/>
      <dgm:spPr/>
    </dgm:pt>
    <dgm:pt modelId="{862F7701-D035-47FF-856F-9CA6AF6D6104}" type="pres">
      <dgm:prSet presAssocID="{A44DAA2E-1B47-4FE5-8DCB-6E7B6DE2144D}" presName="hierChild7" presStyleCnt="0"/>
      <dgm:spPr/>
    </dgm:pt>
    <dgm:pt modelId="{9D79EFA4-C2AD-436C-9435-5C2E19D4DC8F}" type="pres">
      <dgm:prSet presAssocID="{7CE3C793-4A85-43A3-8D7F-854EACC5FE04}" presName="hierChild5" presStyleCnt="0"/>
      <dgm:spPr/>
    </dgm:pt>
    <dgm:pt modelId="{9AB48244-D473-482A-A8C2-6C74F8773913}" type="pres">
      <dgm:prSet presAssocID="{A66D3A7A-FCC8-4E14-B280-30540A8C74E1}" presName="Name37" presStyleLbl="parChTrans1D2" presStyleIdx="2" presStyleCnt="3"/>
      <dgm:spPr/>
    </dgm:pt>
    <dgm:pt modelId="{BF1B7EED-7E67-460D-82D7-21F55256906B}" type="pres">
      <dgm:prSet presAssocID="{33B37269-1BAB-4397-A4D6-DB91D4403B11}" presName="hierRoot2" presStyleCnt="0">
        <dgm:presLayoutVars>
          <dgm:hierBranch val="init"/>
        </dgm:presLayoutVars>
      </dgm:prSet>
      <dgm:spPr/>
    </dgm:pt>
    <dgm:pt modelId="{91ED4245-6503-44B4-87AC-B59AFFF90984}" type="pres">
      <dgm:prSet presAssocID="{33B37269-1BAB-4397-A4D6-DB91D4403B11}" presName="rootComposite" presStyleCnt="0"/>
      <dgm:spPr/>
    </dgm:pt>
    <dgm:pt modelId="{38C1F30C-C652-4DFD-A9CE-518EC584E3BD}" type="pres">
      <dgm:prSet presAssocID="{33B37269-1BAB-4397-A4D6-DB91D4403B11}" presName="rootText" presStyleLbl="node1" presStyleIdx="19" presStyleCnt="23" custScaleX="241406" custScaleY="175200" custLinFactY="-21925" custLinFactNeighborX="-19751" custLinFactNeighborY="-100000">
        <dgm:presLayoutVars>
          <dgm:chMax/>
          <dgm:chPref val="3"/>
        </dgm:presLayoutVars>
      </dgm:prSet>
      <dgm:spPr>
        <a:prstGeom prst="ellipse">
          <a:avLst/>
        </a:prstGeom>
      </dgm:spPr>
    </dgm:pt>
    <dgm:pt modelId="{F10F47E0-AE96-46A6-A940-6D77C41A7714}" type="pres">
      <dgm:prSet presAssocID="{33B37269-1BAB-4397-A4D6-DB91D4403B11}" presName="titleText2" presStyleLbl="fgAcc1" presStyleIdx="19" presStyleCnt="23" custScaleX="133983" custScaleY="386059" custLinFactY="-95533" custLinFactNeighborX="49902" custLinFactNeighborY="-100000">
        <dgm:presLayoutVars>
          <dgm:chMax val="0"/>
          <dgm:chPref val="0"/>
        </dgm:presLayoutVars>
      </dgm:prSet>
      <dgm:spPr/>
    </dgm:pt>
    <dgm:pt modelId="{9EC7C6A5-6BEC-4BFD-95C5-0D08E136E41B}" type="pres">
      <dgm:prSet presAssocID="{33B37269-1BAB-4397-A4D6-DB91D4403B11}" presName="rootConnector" presStyleLbl="node2" presStyleIdx="0" presStyleCnt="0"/>
      <dgm:spPr/>
    </dgm:pt>
    <dgm:pt modelId="{A7E2BEDB-5893-4D42-AE9C-B73921EE20EB}" type="pres">
      <dgm:prSet presAssocID="{33B37269-1BAB-4397-A4D6-DB91D4403B11}" presName="hierChild4" presStyleCnt="0"/>
      <dgm:spPr/>
    </dgm:pt>
    <dgm:pt modelId="{1B4F96BA-08A4-4098-840C-9BEC159E360A}" type="pres">
      <dgm:prSet presAssocID="{200DF431-FA8C-49D2-874F-E48DD256DE1F}" presName="Name37" presStyleLbl="parChTrans1D3" presStyleIdx="5" presStyleCnt="6"/>
      <dgm:spPr/>
    </dgm:pt>
    <dgm:pt modelId="{A051D135-F0FC-4AC8-8C58-D216DC52868D}" type="pres">
      <dgm:prSet presAssocID="{9EA12653-4AEB-4712-917C-9C9102A82CB1}" presName="hierRoot2" presStyleCnt="0">
        <dgm:presLayoutVars>
          <dgm:hierBranch val="init"/>
        </dgm:presLayoutVars>
      </dgm:prSet>
      <dgm:spPr/>
    </dgm:pt>
    <dgm:pt modelId="{40CE5C0E-B5D8-4564-B16D-9B43EC428D90}" type="pres">
      <dgm:prSet presAssocID="{9EA12653-4AEB-4712-917C-9C9102A82CB1}" presName="rootComposite" presStyleCnt="0"/>
      <dgm:spPr/>
    </dgm:pt>
    <dgm:pt modelId="{FFE8F661-A491-4B08-9F9B-E5D0B39966FA}" type="pres">
      <dgm:prSet presAssocID="{9EA12653-4AEB-4712-917C-9C9102A82CB1}" presName="rootText" presStyleLbl="node1" presStyleIdx="20" presStyleCnt="23" custScaleX="107477" custScaleY="180171" custLinFactNeighborX="-13392" custLinFactNeighborY="-66359">
        <dgm:presLayoutVars>
          <dgm:chMax/>
          <dgm:chPref val="3"/>
        </dgm:presLayoutVars>
      </dgm:prSet>
      <dgm:spPr/>
    </dgm:pt>
    <dgm:pt modelId="{F4183252-6BBB-4E85-BFC4-769B02872B7F}" type="pres">
      <dgm:prSet presAssocID="{9EA12653-4AEB-4712-917C-9C9102A82CB1}" presName="titleText2" presStyleLbl="fgAcc1" presStyleIdx="20" presStyleCnt="23" custScaleX="195115" custScaleY="386059" custLinFactNeighborX="78442">
        <dgm:presLayoutVars>
          <dgm:chMax val="0"/>
          <dgm:chPref val="0"/>
        </dgm:presLayoutVars>
      </dgm:prSet>
      <dgm:spPr/>
    </dgm:pt>
    <dgm:pt modelId="{A329D390-A9EA-4181-9940-4D48113E5037}" type="pres">
      <dgm:prSet presAssocID="{9EA12653-4AEB-4712-917C-9C9102A82CB1}" presName="rootConnector" presStyleLbl="node3" presStyleIdx="0" presStyleCnt="0"/>
      <dgm:spPr/>
    </dgm:pt>
    <dgm:pt modelId="{DCBFDFFB-1A26-47D6-8AD0-8DF9D60D42A2}" type="pres">
      <dgm:prSet presAssocID="{9EA12653-4AEB-4712-917C-9C9102A82CB1}" presName="hierChild4" presStyleCnt="0"/>
      <dgm:spPr/>
    </dgm:pt>
    <dgm:pt modelId="{E5B96688-DB1F-4AAA-BA19-27CCBD80322A}" type="pres">
      <dgm:prSet presAssocID="{31FFE290-91D8-4F1E-8355-21C980610512}" presName="Name37" presStyleLbl="parChTrans1D4" presStyleIdx="17" presStyleCnt="20"/>
      <dgm:spPr/>
    </dgm:pt>
    <dgm:pt modelId="{C6D1B072-0140-445C-BA51-049B4007B6C1}" type="pres">
      <dgm:prSet presAssocID="{F7276AB2-6CCD-4EF5-8884-1172CC034BD6}" presName="hierRoot2" presStyleCnt="0">
        <dgm:presLayoutVars>
          <dgm:hierBranch val="init"/>
        </dgm:presLayoutVars>
      </dgm:prSet>
      <dgm:spPr/>
    </dgm:pt>
    <dgm:pt modelId="{69474B50-AA1D-478C-8D88-A6C4830E2640}" type="pres">
      <dgm:prSet presAssocID="{F7276AB2-6CCD-4EF5-8884-1172CC034BD6}" presName="rootComposite" presStyleCnt="0"/>
      <dgm:spPr/>
    </dgm:pt>
    <dgm:pt modelId="{395C891C-8969-4ECB-B98E-8BCBF0D1ECF5}" type="pres">
      <dgm:prSet presAssocID="{F7276AB2-6CCD-4EF5-8884-1172CC034BD6}" presName="rootText" presStyleLbl="node1" presStyleIdx="21" presStyleCnt="23" custLinFactNeighborX="-21218" custLinFactNeighborY="90612">
        <dgm:presLayoutVars>
          <dgm:chMax/>
          <dgm:chPref val="3"/>
        </dgm:presLayoutVars>
      </dgm:prSet>
      <dgm:spPr/>
    </dgm:pt>
    <dgm:pt modelId="{81583216-7015-42B9-8132-44B0EA0486D5}" type="pres">
      <dgm:prSet presAssocID="{F7276AB2-6CCD-4EF5-8884-1172CC034BD6}" presName="titleText2" presStyleLbl="fgAcc1" presStyleIdx="21" presStyleCnt="23" custScaleX="191573" custScaleY="505558" custLinFactY="300000" custLinFactNeighborX="21119" custLinFactNeighborY="335748">
        <dgm:presLayoutVars>
          <dgm:chMax val="0"/>
          <dgm:chPref val="0"/>
        </dgm:presLayoutVars>
      </dgm:prSet>
      <dgm:spPr/>
    </dgm:pt>
    <dgm:pt modelId="{778E2713-69DE-4D2F-90D3-87217E4916C4}" type="pres">
      <dgm:prSet presAssocID="{F7276AB2-6CCD-4EF5-8884-1172CC034BD6}" presName="rootConnector" presStyleLbl="node4" presStyleIdx="0" presStyleCnt="0"/>
      <dgm:spPr/>
    </dgm:pt>
    <dgm:pt modelId="{568D276F-AE98-4ECD-9925-5A9707AFADDD}" type="pres">
      <dgm:prSet presAssocID="{F7276AB2-6CCD-4EF5-8884-1172CC034BD6}" presName="hierChild4" presStyleCnt="0"/>
      <dgm:spPr/>
    </dgm:pt>
    <dgm:pt modelId="{38EF26D6-9B0B-4836-A566-B4C6F8111B92}" type="pres">
      <dgm:prSet presAssocID="{F7276AB2-6CCD-4EF5-8884-1172CC034BD6}" presName="hierChild5" presStyleCnt="0"/>
      <dgm:spPr/>
    </dgm:pt>
    <dgm:pt modelId="{1CA01D03-1C0B-432F-82FD-91467CEE2C32}" type="pres">
      <dgm:prSet presAssocID="{4C677431-2DD0-4C51-810E-E09683183D36}" presName="Name37" presStyleLbl="parChTrans1D4" presStyleIdx="18" presStyleCnt="20"/>
      <dgm:spPr/>
    </dgm:pt>
    <dgm:pt modelId="{1D63C34D-4EB1-439D-B11B-D277DC854CC7}" type="pres">
      <dgm:prSet presAssocID="{FF87D884-4294-4827-85B2-87D155EE1612}" presName="hierRoot2" presStyleCnt="0">
        <dgm:presLayoutVars>
          <dgm:hierBranch val="init"/>
        </dgm:presLayoutVars>
      </dgm:prSet>
      <dgm:spPr/>
    </dgm:pt>
    <dgm:pt modelId="{99DAB97C-4BBD-4C4F-AD55-643318EC93D5}" type="pres">
      <dgm:prSet presAssocID="{FF87D884-4294-4827-85B2-87D155EE1612}" presName="rootComposite" presStyleCnt="0"/>
      <dgm:spPr/>
    </dgm:pt>
    <dgm:pt modelId="{DD723B70-F1E9-470D-834A-9002D24C7578}" type="pres">
      <dgm:prSet presAssocID="{FF87D884-4294-4827-85B2-87D155EE1612}" presName="rootText" presStyleLbl="node1" presStyleIdx="22" presStyleCnt="23" custLinFactNeighborX="-21218" custLinFactNeighborY="90612">
        <dgm:presLayoutVars>
          <dgm:chMax/>
          <dgm:chPref val="3"/>
        </dgm:presLayoutVars>
      </dgm:prSet>
      <dgm:spPr/>
    </dgm:pt>
    <dgm:pt modelId="{1E089552-6936-4BFC-B406-10A8622539BB}" type="pres">
      <dgm:prSet presAssocID="{FF87D884-4294-4827-85B2-87D155EE1612}" presName="titleText2" presStyleLbl="fgAcc1" presStyleIdx="22" presStyleCnt="23" custScaleX="191573" custScaleY="505558" custLinFactY="300000" custLinFactNeighborX="21119" custLinFactNeighborY="335748">
        <dgm:presLayoutVars>
          <dgm:chMax val="0"/>
          <dgm:chPref val="0"/>
        </dgm:presLayoutVars>
      </dgm:prSet>
      <dgm:spPr/>
    </dgm:pt>
    <dgm:pt modelId="{81A09575-D0A8-4D02-9DBE-3ABD2EC2407C}" type="pres">
      <dgm:prSet presAssocID="{FF87D884-4294-4827-85B2-87D155EE1612}" presName="rootConnector" presStyleLbl="node4" presStyleIdx="0" presStyleCnt="0"/>
      <dgm:spPr/>
    </dgm:pt>
    <dgm:pt modelId="{6E1BAD29-1E7F-430F-BC47-869DA7798C57}" type="pres">
      <dgm:prSet presAssocID="{FF87D884-4294-4827-85B2-87D155EE1612}" presName="hierChild4" presStyleCnt="0"/>
      <dgm:spPr/>
    </dgm:pt>
    <dgm:pt modelId="{5DD9C1D8-4018-42BF-89EB-997EB3037AEA}" type="pres">
      <dgm:prSet presAssocID="{FF87D884-4294-4827-85B2-87D155EE1612}" presName="hierChild5" presStyleCnt="0"/>
      <dgm:spPr/>
    </dgm:pt>
    <dgm:pt modelId="{BFEDC8C1-0331-43AD-863C-FAE658C28BB7}" type="pres">
      <dgm:prSet presAssocID="{9EA12653-4AEB-4712-917C-9C9102A82CB1}" presName="hierChild5" presStyleCnt="0"/>
      <dgm:spPr/>
    </dgm:pt>
    <dgm:pt modelId="{977FF3D6-C247-4645-9459-0BF6BFE819E5}" type="pres">
      <dgm:prSet presAssocID="{C3FC1B55-6265-495E-A597-A346A57DF08E}" presName="Name96" presStyleLbl="parChTrans1D4" presStyleIdx="19" presStyleCnt="20"/>
      <dgm:spPr/>
    </dgm:pt>
    <dgm:pt modelId="{DF7047AA-2326-42CC-8FFF-ADB806DBC283}" type="pres">
      <dgm:prSet presAssocID="{ACED74F9-785F-4FD5-9264-8FD07812E974}" presName="hierRoot3" presStyleCnt="0">
        <dgm:presLayoutVars>
          <dgm:hierBranch val="init"/>
        </dgm:presLayoutVars>
      </dgm:prSet>
      <dgm:spPr/>
    </dgm:pt>
    <dgm:pt modelId="{3676529F-073E-4FE7-84F0-A2DAF52C912C}" type="pres">
      <dgm:prSet presAssocID="{ACED74F9-785F-4FD5-9264-8FD07812E974}" presName="rootComposite3" presStyleCnt="0"/>
      <dgm:spPr/>
    </dgm:pt>
    <dgm:pt modelId="{844F5A4B-4EF4-4A34-B9C6-41849339BD08}" type="pres">
      <dgm:prSet presAssocID="{ACED74F9-785F-4FD5-9264-8FD07812E974}" presName="rootText3" presStyleLbl="asst1" presStyleIdx="5" presStyleCnt="6" custScaleX="144243" custScaleY="97481">
        <dgm:presLayoutVars>
          <dgm:chPref val="3"/>
        </dgm:presLayoutVars>
      </dgm:prSet>
      <dgm:spPr>
        <a:prstGeom prst="roundRect">
          <a:avLst/>
        </a:prstGeom>
      </dgm:spPr>
    </dgm:pt>
    <dgm:pt modelId="{A9ABF677-CFB5-451C-AE0A-8C9849ED4D6C}" type="pres">
      <dgm:prSet presAssocID="{ACED74F9-785F-4FD5-9264-8FD07812E974}" presName="titleText3" presStyleLbl="fgAcc2" presStyleIdx="5" presStyleCnt="6" custScaleX="170404" custScaleY="338807" custLinFactX="11629" custLinFactNeighborX="100000" custLinFactNeighborY="90682">
        <dgm:presLayoutVars>
          <dgm:chMax val="0"/>
          <dgm:chPref val="0"/>
        </dgm:presLayoutVars>
      </dgm:prSet>
      <dgm:spPr/>
    </dgm:pt>
    <dgm:pt modelId="{031EE161-0277-4A9B-A7CA-8D946D58F376}" type="pres">
      <dgm:prSet presAssocID="{ACED74F9-785F-4FD5-9264-8FD07812E974}" presName="rootConnector3" presStyleLbl="asst3" presStyleIdx="0" presStyleCnt="0"/>
      <dgm:spPr/>
    </dgm:pt>
    <dgm:pt modelId="{901A4772-7919-4009-ACAE-9278BB6A4CB6}" type="pres">
      <dgm:prSet presAssocID="{ACED74F9-785F-4FD5-9264-8FD07812E974}" presName="hierChild6" presStyleCnt="0"/>
      <dgm:spPr/>
    </dgm:pt>
    <dgm:pt modelId="{000E8AA3-A9A1-44D3-87CC-8621B6158ACD}" type="pres">
      <dgm:prSet presAssocID="{ACED74F9-785F-4FD5-9264-8FD07812E974}" presName="hierChild7" presStyleCnt="0"/>
      <dgm:spPr/>
    </dgm:pt>
    <dgm:pt modelId="{F79ADE73-10C8-48E5-ADA9-24F6B74901C6}" type="pres">
      <dgm:prSet presAssocID="{33B37269-1BAB-4397-A4D6-DB91D4403B11}" presName="hierChild5" presStyleCnt="0"/>
      <dgm:spPr/>
    </dgm:pt>
    <dgm:pt modelId="{16021086-EC62-4D22-845B-BCBC9508A67E}" type="pres">
      <dgm:prSet presAssocID="{BFE1C5FA-D68A-4079-B2C5-10701FA55795}" presName="hierChild3" presStyleCnt="0"/>
      <dgm:spPr/>
    </dgm:pt>
  </dgm:ptLst>
  <dgm:cxnLst>
    <dgm:cxn modelId="{4D282E01-3542-4F8E-AEA5-0ACCF71BEE8F}" srcId="{5E8DDCA6-860C-46CE-A0AF-AB825ACDFDA6}" destId="{9C085A7A-4F2D-4C5B-8EFE-C3C083F8670A}" srcOrd="2" destOrd="0" parTransId="{3E2D5849-5E95-4D5F-8F38-4D5767B34F01}" sibTransId="{F2D87617-FB21-4479-8085-637C978FBD95}"/>
    <dgm:cxn modelId="{77283602-C0B0-4389-BA53-041E1E628AC9}" type="presOf" srcId="{4A172741-2D2D-4E67-B85C-B4FF0CAFB4D8}" destId="{4BC989DF-AE56-4998-9B8E-22DECDCF9DA4}" srcOrd="1" destOrd="0" presId="urn:microsoft.com/office/officeart/2008/layout/NameandTitleOrganizationalChart"/>
    <dgm:cxn modelId="{B39B9403-47EE-4045-97B8-E882FA1E18D6}" type="presOf" srcId="{F5C73FB8-EDD6-4833-8378-D62D09947E6E}" destId="{1BF72F28-F586-483E-8E18-C5916899EB10}" srcOrd="1" destOrd="0" presId="urn:microsoft.com/office/officeart/2008/layout/NameandTitleOrganizationalChart"/>
    <dgm:cxn modelId="{D2E85E05-8E56-419C-B693-4556B8D6325A}" srcId="{7D08DC78-14E1-45D3-9479-8E8C05B0DD5A}" destId="{CEFF6E36-1554-48A0-8563-2B680B99A7A1}" srcOrd="1" destOrd="0" parTransId="{CC21434A-7FE4-4273-830C-D33FAB8E65F8}" sibTransId="{7A712FB5-E8F1-466B-95BA-5F8E8A5E021B}"/>
    <dgm:cxn modelId="{87DA9307-1E89-4614-A7F5-CC072F909CED}" type="presOf" srcId="{A66D3A7A-FCC8-4E14-B280-30540A8C74E1}" destId="{9AB48244-D473-482A-A8C2-6C74F8773913}" srcOrd="0" destOrd="0" presId="urn:microsoft.com/office/officeart/2008/layout/NameandTitleOrganizationalChart"/>
    <dgm:cxn modelId="{311B9F09-F357-408B-9637-349790766641}" type="presOf" srcId="{572D6846-C3B8-42E2-8201-5FBCBEBEA96E}" destId="{2A6E36D8-3533-46C0-98BF-315B4E3B23D7}" srcOrd="1" destOrd="0" presId="urn:microsoft.com/office/officeart/2008/layout/NameandTitleOrganizationalChart"/>
    <dgm:cxn modelId="{941AC40C-B17E-4887-944B-B308BE789F49}" type="presOf" srcId="{11711DD4-2235-41C2-ABA7-8035978CC79F}" destId="{B08246DF-1C83-433E-9BBF-71F9EBAAA511}" srcOrd="0" destOrd="0" presId="urn:microsoft.com/office/officeart/2008/layout/NameandTitleOrganizationalChart"/>
    <dgm:cxn modelId="{C0E31F0F-1922-4941-B5EA-282666E4BB1C}" srcId="{01BB5FA3-4BF1-4C15-8B04-5C7C61F0A3A0}" destId="{572D6846-C3B8-42E2-8201-5FBCBEBEA96E}" srcOrd="1" destOrd="0" parTransId="{7358B2C3-F8D1-45B3-BED1-B197122486BC}" sibTransId="{BA594C5C-5FB2-493C-B3C8-DED0210507E2}"/>
    <dgm:cxn modelId="{8FACA511-969E-41E5-87FD-5EF4145E5781}" type="presOf" srcId="{E3623AE1-7107-428C-AFD4-D4E02246AE09}" destId="{FF24189E-B369-4821-800A-713EC7A2AD47}" srcOrd="0" destOrd="0" presId="urn:microsoft.com/office/officeart/2008/layout/NameandTitleOrganizationalChart"/>
    <dgm:cxn modelId="{B3049D18-B642-4A9F-A617-310D44270E57}" srcId="{21D4CE6D-1FB1-467D-AF12-8E1174D194CD}" destId="{5E8DDCA6-860C-46CE-A0AF-AB825ACDFDA6}" srcOrd="1" destOrd="0" parTransId="{7F31D380-6A72-42A4-8B8D-4049E800A836}" sibTransId="{350499E0-90CB-4090-8D83-1A85A8C6AB42}"/>
    <dgm:cxn modelId="{5D4D211D-39FB-4D7D-9C46-77CCA87785C7}" type="presOf" srcId="{CEFF6E36-1554-48A0-8563-2B680B99A7A1}" destId="{E0C2911C-2FD8-459B-86B9-E54C8510F5C5}" srcOrd="1" destOrd="0" presId="urn:microsoft.com/office/officeart/2008/layout/NameandTitleOrganizationalChart"/>
    <dgm:cxn modelId="{05BEE81E-45FF-41FC-B274-EC07CF8FE032}" type="presOf" srcId="{BB213E45-7E3D-4263-AB46-40B195D2691C}" destId="{5E106D28-7C0F-4378-9B21-B24BD0575C77}" srcOrd="1" destOrd="0" presId="urn:microsoft.com/office/officeart/2008/layout/NameandTitleOrganizationalChart"/>
    <dgm:cxn modelId="{325E4A1F-79EF-4A11-B6C9-BABEB910B877}" srcId="{BFE1C5FA-D68A-4079-B2C5-10701FA55795}" destId="{7CE3C793-4A85-43A3-8D7F-854EACC5FE04}" srcOrd="1" destOrd="0" parTransId="{F3C6425C-609D-4851-AC30-2B7FC0CAE821}" sibTransId="{10964DC6-5E38-44FA-8BC8-B3CBE936CCE7}"/>
    <dgm:cxn modelId="{5AC5DA1F-92D9-4DEE-8A7B-C7202B14C4E0}" srcId="{BFE1C5FA-D68A-4079-B2C5-10701FA55795}" destId="{33B37269-1BAB-4397-A4D6-DB91D4403B11}" srcOrd="2" destOrd="0" parTransId="{A66D3A7A-FCC8-4E14-B280-30540A8C74E1}" sibTransId="{7282084E-67BC-48E9-8E18-323ABCBD8676}"/>
    <dgm:cxn modelId="{4E147021-E2D3-43B7-B215-68C93573018E}" type="presOf" srcId="{7A9B18B0-62DA-4BB1-9114-119AFCF143AD}" destId="{1892226F-DD5B-4A4B-A907-025E1F2E6281}" srcOrd="0" destOrd="0" presId="urn:microsoft.com/office/officeart/2008/layout/NameandTitleOrganizationalChart"/>
    <dgm:cxn modelId="{AEEB3E26-6402-4C09-A5D7-8BC4C000D82D}" type="presOf" srcId="{FD5CD6E6-6F85-4779-9B55-EF383E2F9047}" destId="{64715A78-CD6B-406E-B4AD-B06D0DC4C4CD}" srcOrd="0" destOrd="0" presId="urn:microsoft.com/office/officeart/2008/layout/NameandTitleOrganizationalChart"/>
    <dgm:cxn modelId="{B4554029-8AC9-4E11-8613-F9EAEDA0BBD1}" type="presOf" srcId="{ABC77650-C75F-4CE7-8AC5-B2B1963A712B}" destId="{9F55395B-02F0-4E28-A8EF-4F8805EFEFE9}" srcOrd="0" destOrd="0" presId="urn:microsoft.com/office/officeart/2008/layout/NameandTitleOrganizationalChart"/>
    <dgm:cxn modelId="{3CFA0B2A-C02E-4451-BBCD-9197BE4D4D0F}" type="presOf" srcId="{DDD2AAF8-2D0B-470F-B55C-37E5EEE56EC5}" destId="{81583216-7015-42B9-8132-44B0EA0486D5}" srcOrd="0" destOrd="0" presId="urn:microsoft.com/office/officeart/2008/layout/NameandTitleOrganizationalChart"/>
    <dgm:cxn modelId="{862B6A2A-3689-47B9-8AC7-7029241D18FB}" type="presOf" srcId="{21D4CE6D-1FB1-467D-AF12-8E1174D194CD}" destId="{CF562F8E-25A3-4A8C-8037-7CA3A394FD8B}" srcOrd="1" destOrd="0" presId="urn:microsoft.com/office/officeart/2008/layout/NameandTitleOrganizationalChart"/>
    <dgm:cxn modelId="{6A20682B-C9CF-405C-9538-A1CD33FAEADC}" type="presOf" srcId="{200DF431-FA8C-49D2-874F-E48DD256DE1F}" destId="{1B4F96BA-08A4-4098-840C-9BEC159E360A}" srcOrd="0" destOrd="0" presId="urn:microsoft.com/office/officeart/2008/layout/NameandTitleOrganizationalChart"/>
    <dgm:cxn modelId="{2C75872B-CB2E-478C-B02C-2F5CD43F52D5}" type="presOf" srcId="{FF87D884-4294-4827-85B2-87D155EE1612}" destId="{DD723B70-F1E9-470D-834A-9002D24C7578}" srcOrd="0" destOrd="0" presId="urn:microsoft.com/office/officeart/2008/layout/NameandTitleOrganizationalChart"/>
    <dgm:cxn modelId="{FD2F892C-8425-45FA-8AAE-4D1F0700C029}" srcId="{7D08DC78-14E1-45D3-9479-8E8C05B0DD5A}" destId="{335F2EC5-AB6C-48D4-A4D0-824A2CABEEC3}" srcOrd="3" destOrd="0" parTransId="{E7F2070A-DDA5-4911-8E3B-E194F05ABA37}" sibTransId="{720F3314-2787-4E01-9B4F-6D3509E7167F}"/>
    <dgm:cxn modelId="{42D3862D-D99C-48C4-A205-F92283159216}" type="presOf" srcId="{D0B17CAE-FC8C-44FC-94DA-2FA0A3205AB7}" destId="{141F96E7-4C1F-459A-9291-766D3AAD245D}" srcOrd="0" destOrd="0" presId="urn:microsoft.com/office/officeart/2008/layout/NameandTitleOrganizationalChart"/>
    <dgm:cxn modelId="{186DB92D-9385-49BD-8745-2FCF6824F298}" type="presOf" srcId="{4770DE61-F958-4AF2-9642-8C0EF027EFEB}" destId="{0346A65A-43E2-4A35-BC94-268B6E519900}" srcOrd="0" destOrd="0" presId="urn:microsoft.com/office/officeart/2008/layout/NameandTitleOrganizationalChart"/>
    <dgm:cxn modelId="{1B1CBD2E-F8EE-44E3-8741-C41B602EB5AF}" srcId="{BFE1C5FA-D68A-4079-B2C5-10701FA55795}" destId="{21D4CE6D-1FB1-467D-AF12-8E1174D194CD}" srcOrd="0" destOrd="0" parTransId="{11711DD4-2235-41C2-ABA7-8035978CC79F}" sibTransId="{2F981933-9E8D-469C-85A4-C87EB508D573}"/>
    <dgm:cxn modelId="{CD7F8E2F-40ED-473A-828C-7C36DE4395BA}" type="presOf" srcId="{2380D1F6-DBE2-44FB-B7F9-4A46758BA89E}" destId="{D3877937-F08D-48BE-852F-97946B34FB2A}" srcOrd="0" destOrd="0" presId="urn:microsoft.com/office/officeart/2008/layout/NameandTitleOrganizationalChart"/>
    <dgm:cxn modelId="{FE1FC62F-4664-4ACE-B3BC-0E4F8AB94A5A}" type="presOf" srcId="{DEFE72D9-F16F-4766-B08D-9C2A1E6D2B58}" destId="{32F42354-EB79-4E7E-A119-BB6DC587CFFB}" srcOrd="1" destOrd="0" presId="urn:microsoft.com/office/officeart/2008/layout/NameandTitleOrganizationalChart"/>
    <dgm:cxn modelId="{1CDFC92F-E354-4BB9-A5F4-765403F01A9B}" type="presOf" srcId="{4A172741-2D2D-4E67-B85C-B4FF0CAFB4D8}" destId="{04133969-1122-4630-997E-D6B7F4F754C1}" srcOrd="0" destOrd="0" presId="urn:microsoft.com/office/officeart/2008/layout/NameandTitleOrganizationalChart"/>
    <dgm:cxn modelId="{1DF0FD2F-B7C1-4AA7-ABD1-67A9DBA67AD3}" type="presOf" srcId="{A44DAA2E-1B47-4FE5-8DCB-6E7B6DE2144D}" destId="{A761F804-F9FA-410B-84A3-244630476B87}" srcOrd="0" destOrd="0" presId="urn:microsoft.com/office/officeart/2008/layout/NameandTitleOrganizationalChart"/>
    <dgm:cxn modelId="{14E54430-BB49-4908-B9FC-6874F594D527}" type="presOf" srcId="{350499E0-90CB-4090-8D83-1A85A8C6AB42}" destId="{89F90671-3C4A-41E3-9F59-D7B4C79CC990}" srcOrd="0" destOrd="0" presId="urn:microsoft.com/office/officeart/2008/layout/NameandTitleOrganizationalChart"/>
    <dgm:cxn modelId="{CBD18E31-3135-48F6-80F8-1512D9C8E872}" type="presOf" srcId="{9C085A7A-4F2D-4C5B-8EFE-C3C083F8670A}" destId="{B14C9970-1877-45B2-B093-E1C369B4A348}" srcOrd="1" destOrd="0" presId="urn:microsoft.com/office/officeart/2008/layout/NameandTitleOrganizationalChart"/>
    <dgm:cxn modelId="{6E373733-25E7-459E-95FD-64357D2B9E0D}" type="presOf" srcId="{ACAD3649-189A-4D9A-B1EC-E51E925471A7}" destId="{177FE7BD-7D37-47B2-90F9-4268C1FD063B}" srcOrd="0" destOrd="0" presId="urn:microsoft.com/office/officeart/2008/layout/NameandTitleOrganizationalChart"/>
    <dgm:cxn modelId="{0649CA33-D01D-4036-9BE9-66C2A036563B}" type="presOf" srcId="{0BC2E284-3B6B-4C39-BABB-163C893C38F9}" destId="{9EE5829C-E043-4914-BFF8-4012E22DE71A}" srcOrd="0" destOrd="0" presId="urn:microsoft.com/office/officeart/2008/layout/NameandTitleOrganizationalChart"/>
    <dgm:cxn modelId="{2C37D033-C36C-4D80-B8FE-F8BAD8FE09ED}" type="presOf" srcId="{7CE3C793-4A85-43A3-8D7F-854EACC5FE04}" destId="{226C704E-74BF-4960-8780-6B1B51B0F357}" srcOrd="1" destOrd="0" presId="urn:microsoft.com/office/officeart/2008/layout/NameandTitleOrganizationalChart"/>
    <dgm:cxn modelId="{F48FF836-778E-428A-859B-E6B43A174836}" type="presOf" srcId="{C3FC1B55-6265-495E-A597-A346A57DF08E}" destId="{977FF3D6-C247-4645-9459-0BF6BFE819E5}" srcOrd="0" destOrd="0" presId="urn:microsoft.com/office/officeart/2008/layout/NameandTitleOrganizationalChart"/>
    <dgm:cxn modelId="{8C924E37-01AD-4DCB-B6C0-20E4E1675D61}" type="presOf" srcId="{F3C6425C-609D-4851-AC30-2B7FC0CAE821}" destId="{BF40ACFF-8444-4333-9C43-2FE6118D2843}" srcOrd="0" destOrd="0" presId="urn:microsoft.com/office/officeart/2008/layout/NameandTitleOrganizationalChart"/>
    <dgm:cxn modelId="{A58B6A39-1F38-4419-B00A-C8E811364173}" srcId="{21D4CE6D-1FB1-467D-AF12-8E1174D194CD}" destId="{01BB5FA3-4BF1-4C15-8B04-5C7C61F0A3A0}" srcOrd="0" destOrd="0" parTransId="{7A9B18B0-62DA-4BB1-9114-119AFCF143AD}" sibTransId="{16236AD8-7908-4FDB-BB6B-C4F0A3F7851D}"/>
    <dgm:cxn modelId="{89A65A3B-DEB3-463C-AA8F-8DE87859CC52}" type="presOf" srcId="{089FF4AD-5977-44EA-B4A8-7A51B4B3DC67}" destId="{8EC1BB8A-D2E0-4A10-A5AA-884A422CF900}" srcOrd="0" destOrd="0" presId="urn:microsoft.com/office/officeart/2008/layout/NameandTitleOrganizationalChart"/>
    <dgm:cxn modelId="{1FCD133C-A23E-4093-9775-F5F5B5E207EE}" type="presOf" srcId="{E3623AE1-7107-428C-AFD4-D4E02246AE09}" destId="{31E7EEB3-187E-48CF-BB75-7CB7FBE3D76E}" srcOrd="1" destOrd="0" presId="urn:microsoft.com/office/officeart/2008/layout/NameandTitleOrganizationalChart"/>
    <dgm:cxn modelId="{E99FEC3E-5157-4CF5-B5AC-A359B3313568}" srcId="{E66E29F3-C88B-4D3E-A40C-6F2430C5A5FD}" destId="{F5C73FB8-EDD6-4833-8378-D62D09947E6E}" srcOrd="1" destOrd="0" parTransId="{ABC77650-C75F-4CE7-8AC5-B2B1963A712B}" sibTransId="{E80DF219-BB3D-475C-BF7C-A521929C9C7B}"/>
    <dgm:cxn modelId="{6E0A7A3F-9F52-4B26-B8E7-D6571F92D618}" type="presOf" srcId="{16236AD8-7908-4FDB-BB6B-C4F0A3F7851D}" destId="{7775DE19-B2B7-45F1-A018-9FDD0110BABD}" srcOrd="0" destOrd="0" presId="urn:microsoft.com/office/officeart/2008/layout/NameandTitleOrganizationalChart"/>
    <dgm:cxn modelId="{A42E1F5B-D12A-4240-9C8C-72277ABF4940}" srcId="{E66E29F3-C88B-4D3E-A40C-6F2430C5A5FD}" destId="{9F96C42D-F301-4307-8D43-58938CD3A2E2}" srcOrd="2" destOrd="0" parTransId="{2AF946F3-A60D-4D26-8C6A-11BCDE30558F}" sibTransId="{29A08987-3841-4149-9A5D-47C5384386E8}"/>
    <dgm:cxn modelId="{A43E745C-BDD6-495A-AC07-083455EBE253}" type="presOf" srcId="{1959CC1D-F7A9-4120-BC3E-5430CE127FE6}" destId="{676254B9-F250-418F-86C9-54D197FBBC54}" srcOrd="0" destOrd="0" presId="urn:microsoft.com/office/officeart/2008/layout/NameandTitleOrganizationalChart"/>
    <dgm:cxn modelId="{12F72F60-6F62-477C-B5D6-B63D86A51572}" type="presOf" srcId="{BA594C5C-5FB2-493C-B3C8-DED0210507E2}" destId="{AE276B3A-7320-44A9-96A8-E04879414A85}" srcOrd="0" destOrd="0" presId="urn:microsoft.com/office/officeart/2008/layout/NameandTitleOrganizationalChart"/>
    <dgm:cxn modelId="{06803C62-5E77-4615-BD82-430EDCCE5EF6}" type="presOf" srcId="{C24D95A8-7009-4C91-A98B-6E27B222E405}" destId="{2F54B2C8-570F-4D23-AC47-6F78BDBCF279}" srcOrd="0" destOrd="0" presId="urn:microsoft.com/office/officeart/2008/layout/NameandTitleOrganizationalChart"/>
    <dgm:cxn modelId="{B7824845-AEB4-4F05-8309-330DBC6C8445}" type="presOf" srcId="{720F3314-2787-4E01-9B4F-6D3509E7167F}" destId="{60D98C69-1F83-4586-8124-FE678AEDCD68}" srcOrd="0" destOrd="0" presId="urn:microsoft.com/office/officeart/2008/layout/NameandTitleOrganizationalChart"/>
    <dgm:cxn modelId="{B6209145-68FC-4C36-9C77-D0BAB78CB47F}" type="presOf" srcId="{C2B0CB60-7E5B-4267-8B9D-B2BC4C7AFF89}" destId="{A5FE5889-5756-4DC5-B335-267723F0FACF}" srcOrd="0" destOrd="0" presId="urn:microsoft.com/office/officeart/2008/layout/NameandTitleOrganizationalChart"/>
    <dgm:cxn modelId="{A7D6CF4A-CBCC-4D00-B11B-F65E7AC286A1}" srcId="{9EA12653-4AEB-4712-917C-9C9102A82CB1}" destId="{FF87D884-4294-4827-85B2-87D155EE1612}" srcOrd="1" destOrd="0" parTransId="{4C677431-2DD0-4C51-810E-E09683183D36}" sibTransId="{46698841-25FE-4150-8D79-BB0D11A5738A}"/>
    <dgm:cxn modelId="{061F9B6B-3608-44DC-995A-4E25F7EA3310}" type="presOf" srcId="{BB213E45-7E3D-4263-AB46-40B195D2691C}" destId="{7A7FF647-3292-4CA1-9E83-DE7E542132DC}" srcOrd="0" destOrd="0" presId="urn:microsoft.com/office/officeart/2008/layout/NameandTitleOrganizationalChart"/>
    <dgm:cxn modelId="{0012164C-D274-481E-84A3-BE7AFB69BB26}" type="presOf" srcId="{10964DC6-5E38-44FA-8BC8-B3CBE936CCE7}" destId="{AF5C6F3A-6D99-4456-9F67-3899FD8ABFBD}" srcOrd="0" destOrd="0" presId="urn:microsoft.com/office/officeart/2008/layout/NameandTitleOrganizationalChart"/>
    <dgm:cxn modelId="{A2A3BE6C-F7EF-4F94-810F-412BA252BEF8}" type="presOf" srcId="{273B3B51-3E0B-4AA9-ACC3-5C10A5CD8985}" destId="{CEAC992E-BDFB-4EE8-8231-B72BF6E89319}" srcOrd="0" destOrd="0" presId="urn:microsoft.com/office/officeart/2008/layout/NameandTitleOrganizationalChart"/>
    <dgm:cxn modelId="{B335B44D-2FBB-496C-AD3B-7DEAD6C1DD97}" type="presOf" srcId="{7D08DC78-14E1-45D3-9479-8E8C05B0DD5A}" destId="{5BC04F11-0E80-47F2-9917-476456E81929}" srcOrd="0" destOrd="0" presId="urn:microsoft.com/office/officeart/2008/layout/NameandTitleOrganizationalChart"/>
    <dgm:cxn modelId="{A810FD4E-C37E-49C1-A444-D528D5516C8A}" type="presOf" srcId="{435173B7-EEDA-426D-A5F1-900E12EF2D2D}" destId="{1B8AB58E-8A9A-40CF-B5B8-6EF61DD075BB}" srcOrd="0" destOrd="0" presId="urn:microsoft.com/office/officeart/2008/layout/NameandTitleOrganizationalChart"/>
    <dgm:cxn modelId="{44FCB34F-67AE-46C2-8A71-269E4238210B}" type="presOf" srcId="{28BF8A56-E2CF-40F3-847B-AF9FD1E70564}" destId="{DC056703-46F2-4BC0-939D-8310EC2CE47B}" srcOrd="1" destOrd="0" presId="urn:microsoft.com/office/officeart/2008/layout/NameandTitleOrganizationalChart"/>
    <dgm:cxn modelId="{5754AA72-BB62-42BF-BA52-482DADCE4EC4}" type="presOf" srcId="{7CE3C793-4A85-43A3-8D7F-854EACC5FE04}" destId="{13BB22F7-C8B0-48C4-8C9E-5C58331B9458}" srcOrd="0" destOrd="0" presId="urn:microsoft.com/office/officeart/2008/layout/NameandTitleOrganizationalChart"/>
    <dgm:cxn modelId="{87C85753-1BE9-48B5-AA91-48801CFFE813}" type="presOf" srcId="{F7E8AC54-922A-4DD2-9DED-D887CEF8202E}" destId="{A539A9FD-CA8F-42FA-87F9-7CD2F3ADDF41}" srcOrd="0" destOrd="0" presId="urn:microsoft.com/office/officeart/2008/layout/NameandTitleOrganizationalChart"/>
    <dgm:cxn modelId="{AD6A8D53-5C88-4084-9F39-E696ACF1BBC2}" type="presOf" srcId="{31FFE290-91D8-4F1E-8355-21C980610512}" destId="{E5B96688-DB1F-4AAA-BA19-27CCBD80322A}" srcOrd="0" destOrd="0" presId="urn:microsoft.com/office/officeart/2008/layout/NameandTitleOrganizationalChart"/>
    <dgm:cxn modelId="{67870957-A4EF-4E81-9311-497CB8A81874}" type="presOf" srcId="{E80DF219-BB3D-475C-BF7C-A521929C9C7B}" destId="{780FA768-A79D-4CC4-8EA7-F3193AAA0EFC}" srcOrd="0" destOrd="0" presId="urn:microsoft.com/office/officeart/2008/layout/NameandTitleOrganizationalChart"/>
    <dgm:cxn modelId="{17CC2358-8AB9-45E1-9D90-3488F5A589DF}" type="presOf" srcId="{05C657E1-59C4-44F5-98DE-545CBF76DD68}" destId="{EA670ABC-EFE0-4081-8F7A-7FB7E576E426}" srcOrd="0" destOrd="0" presId="urn:microsoft.com/office/officeart/2008/layout/NameandTitleOrganizationalChart"/>
    <dgm:cxn modelId="{0A18D55A-5616-4839-B697-B6443286B8C1}" type="presOf" srcId="{9F96C42D-F301-4307-8D43-58938CD3A2E2}" destId="{F8074336-37FA-4FA9-A471-ACDD70388E8B}" srcOrd="0" destOrd="0" presId="urn:microsoft.com/office/officeart/2008/layout/NameandTitleOrganizationalChart"/>
    <dgm:cxn modelId="{06E4E47B-18AA-4B69-925F-16F830F63D78}" type="presOf" srcId="{17D3BC0C-C880-4A5E-BF02-083B3CEADAFC}" destId="{130E1D55-C2C7-43DF-9671-D123A64CE2D8}" srcOrd="1" destOrd="0" presId="urn:microsoft.com/office/officeart/2008/layout/NameandTitleOrganizationalChart"/>
    <dgm:cxn modelId="{3BC5287C-D29B-4A65-9AF2-F8650A04A489}" type="presOf" srcId="{28BF8A56-E2CF-40F3-847B-AF9FD1E70564}" destId="{4BF64C15-A7F4-4C4F-AD02-82F5E4C8069F}" srcOrd="0" destOrd="0" presId="urn:microsoft.com/office/officeart/2008/layout/NameandTitleOrganizationalChart"/>
    <dgm:cxn modelId="{645F227D-907A-43F5-A91D-635CE155C436}" type="presOf" srcId="{114E7BF3-C558-4499-B75C-F2F7BF745B4E}" destId="{26CFFA27-68FC-4CAC-B707-D8E1442F539A}" srcOrd="0" destOrd="0" presId="urn:microsoft.com/office/officeart/2008/layout/NameandTitleOrganizationalChart"/>
    <dgm:cxn modelId="{B5C6AD7D-F255-4110-B80E-43CAD2F7363C}" type="presOf" srcId="{2AF946F3-A60D-4D26-8C6A-11BCDE30558F}" destId="{92B49242-4489-4D7B-8FA5-437C50157A84}" srcOrd="0" destOrd="0" presId="urn:microsoft.com/office/officeart/2008/layout/NameandTitleOrganizationalChart"/>
    <dgm:cxn modelId="{1DC08980-A1DE-4EB2-90FC-C4BBCB36393F}" srcId="{7D08DC78-14E1-45D3-9479-8E8C05B0DD5A}" destId="{1660CA2C-A744-4480-9A1E-8D840588BB1C}" srcOrd="2" destOrd="0" parTransId="{E2FED5E1-6FC4-44DB-AE86-D962F795919B}" sibTransId="{4770DE61-F958-4AF2-9642-8C0EF027EFEB}"/>
    <dgm:cxn modelId="{051F9580-3487-46F6-8797-D7DF51782C35}" type="presOf" srcId="{17D3BC0C-C880-4A5E-BF02-083B3CEADAFC}" destId="{DE1B00AB-7A18-4935-87D3-22E687FEB284}" srcOrd="0" destOrd="0" presId="urn:microsoft.com/office/officeart/2008/layout/NameandTitleOrganizationalChart"/>
    <dgm:cxn modelId="{FC87E583-508D-4A2E-9011-EA61C6BEC47B}" srcId="{7CE3C793-4A85-43A3-8D7F-854EACC5FE04}" destId="{28BF8A56-E2CF-40F3-847B-AF9FD1E70564}" srcOrd="0" destOrd="0" parTransId="{D0B17CAE-FC8C-44FC-94DA-2FA0A3205AB7}" sibTransId="{05C657E1-59C4-44F5-98DE-545CBF76DD68}"/>
    <dgm:cxn modelId="{8D981484-C246-4637-ACEB-279788046631}" type="presOf" srcId="{01BB5FA3-4BF1-4C15-8B04-5C7C61F0A3A0}" destId="{81F89D14-BF4A-42AE-A27C-D5FEB7B47398}" srcOrd="0" destOrd="0" presId="urn:microsoft.com/office/officeart/2008/layout/NameandTitleOrganizationalChart"/>
    <dgm:cxn modelId="{DA7EA885-F191-469F-B2C2-4BC6C61E9260}" type="presOf" srcId="{E7F2070A-DDA5-4911-8E3B-E194F05ABA37}" destId="{A9887AAA-12E8-4292-8804-33D9DDEB360E}" srcOrd="0" destOrd="0" presId="urn:microsoft.com/office/officeart/2008/layout/NameandTitleOrganizationalChart"/>
    <dgm:cxn modelId="{042E1E88-9CB0-4ACA-B632-4F4CD192E0D9}" type="presOf" srcId="{33B37269-1BAB-4397-A4D6-DB91D4403B11}" destId="{38C1F30C-C652-4DFD-A9CE-518EC584E3BD}" srcOrd="0" destOrd="0" presId="urn:microsoft.com/office/officeart/2008/layout/NameandTitleOrganizationalChart"/>
    <dgm:cxn modelId="{6D18EB8A-97D7-48AA-8215-0FAEE2AEF836}" type="presOf" srcId="{80B8FCC6-C13E-47E8-81CC-7EDC80CF3860}" destId="{C31B8421-B790-4859-90D9-836F8E933FCE}" srcOrd="1" destOrd="0" presId="urn:microsoft.com/office/officeart/2008/layout/NameandTitleOrganizationalChart"/>
    <dgm:cxn modelId="{B5B56D8B-2300-47D0-8D83-80606F3AAB8D}" srcId="{7D08DC78-14E1-45D3-9479-8E8C05B0DD5A}" destId="{A44DAA2E-1B47-4FE5-8DCB-6E7B6DE2144D}" srcOrd="5" destOrd="0" parTransId="{0BC2E284-3B6B-4C39-BABB-163C893C38F9}" sibTransId="{089FF4AD-5977-44EA-B4A8-7A51B4B3DC67}"/>
    <dgm:cxn modelId="{22E3BB8C-384F-428B-90C3-F67BB8E92F7C}" type="presOf" srcId="{4201C0C0-0FB9-43A2-B1AE-1A236B1D117B}" destId="{C7E28705-369A-45F6-B6CC-8F4DBD1A5768}" srcOrd="0" destOrd="0" presId="urn:microsoft.com/office/officeart/2008/layout/NameandTitleOrganizationalChart"/>
    <dgm:cxn modelId="{876D4C91-315B-45FC-A989-17EAE70C7CB3}" type="presOf" srcId="{FFCEC7D0-1816-4927-8AB1-463481B180C1}" destId="{D9EB3936-6E03-4C28-8B98-82FAB7F7CF60}" srcOrd="0" destOrd="0" presId="urn:microsoft.com/office/officeart/2008/layout/NameandTitleOrganizationalChart"/>
    <dgm:cxn modelId="{9DCA5D92-F611-44C8-805F-4F5CAAF2BD16}" type="presOf" srcId="{E66E29F3-C88B-4D3E-A40C-6F2430C5A5FD}" destId="{07AEAE2C-80C4-44FF-A49A-26898DDE9F7B}" srcOrd="0" destOrd="0" presId="urn:microsoft.com/office/officeart/2008/layout/NameandTitleOrganizationalChart"/>
    <dgm:cxn modelId="{BC0EE892-A6AA-402A-A4EA-CFE007CB77AF}" type="presOf" srcId="{6D109E74-0E85-4F7A-B9D6-34E2841ACAC9}" destId="{ACCDA661-F10F-4F06-8EF5-539D4DDF5F4F}" srcOrd="0" destOrd="0" presId="urn:microsoft.com/office/officeart/2008/layout/NameandTitleOrganizationalChart"/>
    <dgm:cxn modelId="{66D5E595-F69C-43CE-B58F-DED104864B01}" type="presOf" srcId="{01BB5FA3-4BF1-4C15-8B04-5C7C61F0A3A0}" destId="{E1C2E28D-2FDC-44E1-BB31-816DBE329D96}" srcOrd="1" destOrd="0" presId="urn:microsoft.com/office/officeart/2008/layout/NameandTitleOrganizationalChart"/>
    <dgm:cxn modelId="{F07B179C-A655-470F-AABB-76945A8743B5}" type="presOf" srcId="{A402669B-35E1-49B0-BD33-643A4552C858}" destId="{F4183252-6BBB-4E85-BFC4-769B02872B7F}" srcOrd="0" destOrd="0" presId="urn:microsoft.com/office/officeart/2008/layout/NameandTitleOrganizationalChart"/>
    <dgm:cxn modelId="{665C899D-B955-4FC0-8907-070354BCA4A9}" type="presOf" srcId="{07F04720-E209-4207-AFB2-51D2DB8335E0}" destId="{8A982EED-1AC9-4E27-8CB8-EE3455182C6F}" srcOrd="0" destOrd="0" presId="urn:microsoft.com/office/officeart/2008/layout/NameandTitleOrganizationalChart"/>
    <dgm:cxn modelId="{9F43169F-8560-404C-B56F-227B949AF912}" type="presOf" srcId="{CFF9ECF3-A630-47E7-A78E-1E4803FA1459}" destId="{98133FB8-30B1-4544-AED7-0FBB7D7294AB}" srcOrd="1" destOrd="0" presId="urn:microsoft.com/office/officeart/2008/layout/NameandTitleOrganizationalChart"/>
    <dgm:cxn modelId="{9F24E7A0-A8D8-43F9-B625-9C13838528E3}" type="presOf" srcId="{1660CA2C-A744-4480-9A1E-8D840588BB1C}" destId="{84B0B52A-587F-4E4C-8B43-C2CB04B716FD}" srcOrd="0" destOrd="0" presId="urn:microsoft.com/office/officeart/2008/layout/NameandTitleOrganizationalChart"/>
    <dgm:cxn modelId="{3997F2A0-7F53-4440-BDBD-7D622469CED0}" type="presOf" srcId="{DEFE72D9-F16F-4766-B08D-9C2A1E6D2B58}" destId="{C3FCDCF9-5F3A-49D6-B9DD-46131CC4DB23}" srcOrd="0" destOrd="0" presId="urn:microsoft.com/office/officeart/2008/layout/NameandTitleOrganizationalChart"/>
    <dgm:cxn modelId="{F773FAA0-1070-4531-8266-704EC22445CE}" type="presOf" srcId="{5E8DDCA6-860C-46CE-A0AF-AB825ACDFDA6}" destId="{0899C923-CE20-4B96-8E97-B36D5BD2F316}" srcOrd="0" destOrd="0" presId="urn:microsoft.com/office/officeart/2008/layout/NameandTitleOrganizationalChart"/>
    <dgm:cxn modelId="{D5302EA1-0998-4959-A6C1-1CE628279CEB}" type="presOf" srcId="{C6400169-AB67-481C-A5AA-AC21C2F8B8DA}" destId="{D501BD54-ACDF-49A1-BD85-42566CBEB6A0}" srcOrd="0" destOrd="0" presId="urn:microsoft.com/office/officeart/2008/layout/NameandTitleOrganizationalChart"/>
    <dgm:cxn modelId="{68593BA2-ADC5-4F9D-8C3A-624A78AA7E7D}" srcId="{7CE3C793-4A85-43A3-8D7F-854EACC5FE04}" destId="{7D08DC78-14E1-45D3-9479-8E8C05B0DD5A}" srcOrd="1" destOrd="0" parTransId="{F7E8AC54-922A-4DD2-9DED-D887CEF8202E}" sibTransId="{C24D95A8-7009-4C91-A98B-6E27B222E405}"/>
    <dgm:cxn modelId="{2692A9A5-7548-4DE8-A080-2B114C7D49A7}" type="presOf" srcId="{5E8DDCA6-860C-46CE-A0AF-AB825ACDFDA6}" destId="{F7564953-A227-4D20-B2A6-0539A33B0DF5}" srcOrd="1" destOrd="0" presId="urn:microsoft.com/office/officeart/2008/layout/NameandTitleOrganizationalChart"/>
    <dgm:cxn modelId="{08FD41A9-CA4D-4859-8047-4038D381D916}" type="presOf" srcId="{E3138D54-DF89-453C-9691-DB1D41562D4A}" destId="{03B9DD16-567A-4E51-8CFA-115F9D49F026}" srcOrd="0" destOrd="0" presId="urn:microsoft.com/office/officeart/2008/layout/NameandTitleOrganizationalChart"/>
    <dgm:cxn modelId="{D31883AB-D449-479D-AFCF-0B63E7B49C38}" srcId="{2380D1F6-DBE2-44FB-B7F9-4A46758BA89E}" destId="{BFE1C5FA-D68A-4079-B2C5-10701FA55795}" srcOrd="0" destOrd="0" parTransId="{CA0404E4-44A1-42CC-9F12-98D27BA57801}" sibTransId="{C6400169-AB67-481C-A5AA-AC21C2F8B8DA}"/>
    <dgm:cxn modelId="{BD4FCCAC-7956-457F-B734-F8933A4BC3E8}" srcId="{E66E29F3-C88B-4D3E-A40C-6F2430C5A5FD}" destId="{CFF9ECF3-A630-47E7-A78E-1E4803FA1459}" srcOrd="0" destOrd="0" parTransId="{9A047AAA-ED51-4055-A0E9-21E56B95A2C9}" sibTransId="{4ABE31D6-32BB-4414-8274-2E78E41F33F1}"/>
    <dgm:cxn modelId="{96C640AE-39BA-4A0E-8EFD-0DD2BE8FD0D6}" type="presOf" srcId="{ACED74F9-785F-4FD5-9264-8FD07812E974}" destId="{031EE161-0277-4A9B-A7CA-8D946D58F376}" srcOrd="1" destOrd="0" presId="urn:microsoft.com/office/officeart/2008/layout/NameandTitleOrganizationalChart"/>
    <dgm:cxn modelId="{62BBFCB0-E312-40B4-85AD-A85DCB5AB942}" type="presOf" srcId="{FF87D884-4294-4827-85B2-87D155EE1612}" destId="{81A09575-D0A8-4D02-9DBE-3ABD2EC2407C}" srcOrd="1" destOrd="0" presId="urn:microsoft.com/office/officeart/2008/layout/NameandTitleOrganizationalChart"/>
    <dgm:cxn modelId="{BC023FB1-3BF2-440C-A286-6BDB2B81537A}" type="presOf" srcId="{7282084E-67BC-48E9-8E18-323ABCBD8676}" destId="{F10F47E0-AE96-46A6-A940-6D77C41A7714}" srcOrd="0" destOrd="0" presId="urn:microsoft.com/office/officeart/2008/layout/NameandTitleOrganizationalChart"/>
    <dgm:cxn modelId="{6B72EDB6-F815-4331-B0A5-6C44C8710F78}" srcId="{5E8DDCA6-860C-46CE-A0AF-AB825ACDFDA6}" destId="{4A172741-2D2D-4E67-B85C-B4FF0CAFB4D8}" srcOrd="1" destOrd="0" parTransId="{E3138D54-DF89-453C-9691-DB1D41562D4A}" sibTransId="{ACAD3649-189A-4D9A-B1EC-E51E925471A7}"/>
    <dgm:cxn modelId="{A50B5FB7-0FF1-4339-8EA8-5CA28B1DA1A1}" type="presOf" srcId="{29A08987-3841-4149-9A5D-47C5384386E8}" destId="{29858F0A-C7D6-4F6A-A9B6-40690AE8C511}" srcOrd="0" destOrd="0" presId="urn:microsoft.com/office/officeart/2008/layout/NameandTitleOrganizationalChart"/>
    <dgm:cxn modelId="{80F963B9-AE3D-4D5D-9BD1-5AD56D0BD867}" type="presOf" srcId="{3E2D5849-5E95-4D5F-8F38-4D5767B34F01}" destId="{6F928009-2391-43E7-9D8F-580C51AB5E07}" srcOrd="0" destOrd="0" presId="urn:microsoft.com/office/officeart/2008/layout/NameandTitleOrganizationalChart"/>
    <dgm:cxn modelId="{870AAEB9-8459-4AD0-BA71-CA590170A1A4}" type="presOf" srcId="{21D4CE6D-1FB1-467D-AF12-8E1174D194CD}" destId="{B7CFFF06-EAD2-44B0-BCD7-909B7A8423AD}" srcOrd="0" destOrd="0" presId="urn:microsoft.com/office/officeart/2008/layout/NameandTitleOrganizationalChart"/>
    <dgm:cxn modelId="{21C13DBB-785D-4C80-A999-117769779EC7}" type="presOf" srcId="{335F2EC5-AB6C-48D4-A4D0-824A2CABEEC3}" destId="{4E76BCDB-9BB2-4090-A800-7B9F03241898}" srcOrd="0" destOrd="0" presId="urn:microsoft.com/office/officeart/2008/layout/NameandTitleOrganizationalChart"/>
    <dgm:cxn modelId="{9A19A2BE-DD9E-423A-8784-88625155F762}" type="presOf" srcId="{CC21434A-7FE4-4273-830C-D33FAB8E65F8}" destId="{3BDBAE57-C379-4668-9FD7-D00DB071EC4F}" srcOrd="0" destOrd="0" presId="urn:microsoft.com/office/officeart/2008/layout/NameandTitleOrganizationalChart"/>
    <dgm:cxn modelId="{27F3B9BF-006B-4EA4-A397-34AE618413B3}" type="presOf" srcId="{2F981933-9E8D-469C-85A4-C87EB508D573}" destId="{AF0FC990-C1BE-417E-AED0-0835B8D5AB92}" srcOrd="0" destOrd="0" presId="urn:microsoft.com/office/officeart/2008/layout/NameandTitleOrganizationalChart"/>
    <dgm:cxn modelId="{8D0E48C1-0C1C-4742-B480-0332E4C85693}" type="presOf" srcId="{B371DE20-B4FF-432B-93E8-1E618F740C83}" destId="{A9ABF677-CFB5-451C-AE0A-8C9849ED4D6C}" srcOrd="0" destOrd="0" presId="urn:microsoft.com/office/officeart/2008/layout/NameandTitleOrganizationalChart"/>
    <dgm:cxn modelId="{0F46A9C1-FCC7-4FD9-9568-CDF0EBE2C13F}" type="presOf" srcId="{AE66B464-233A-4B05-A254-978D55851540}" destId="{CFEAABC5-B5B2-4850-98A8-1AFB510F835A}" srcOrd="0" destOrd="0" presId="urn:microsoft.com/office/officeart/2008/layout/NameandTitleOrganizationalChart"/>
    <dgm:cxn modelId="{6715B7C1-DCA5-4FAD-AFBA-973F07D338A0}" srcId="{21D4CE6D-1FB1-467D-AF12-8E1174D194CD}" destId="{E66E29F3-C88B-4D3E-A40C-6F2430C5A5FD}" srcOrd="2" destOrd="0" parTransId="{114E7BF3-C558-4499-B75C-F2F7BF745B4E}" sibTransId="{D64ED2E7-35B1-431C-B78B-0E4329A17F29}"/>
    <dgm:cxn modelId="{B58B87C2-87AD-478B-8D90-63346C41C78E}" type="presOf" srcId="{4201C0C0-0FB9-43A2-B1AE-1A236B1D117B}" destId="{7BE16D40-B47C-4FF9-8F48-11D9D70EDD7E}" srcOrd="1" destOrd="0" presId="urn:microsoft.com/office/officeart/2008/layout/NameandTitleOrganizationalChart"/>
    <dgm:cxn modelId="{1CF42BC3-CD85-4F82-809F-7021A2C87C5D}" srcId="{28BF8A56-E2CF-40F3-847B-AF9FD1E70564}" destId="{80B8FCC6-C13E-47E8-81CC-7EDC80CF3860}" srcOrd="0" destOrd="0" parTransId="{FD5CD6E6-6F85-4779-9B55-EF383E2F9047}" sibTransId="{9BE871DD-5A79-4C20-ACE0-0BE5DBB6AF36}"/>
    <dgm:cxn modelId="{630778C4-0A37-4A49-AFF0-8EAECDFE99D6}" type="presOf" srcId="{1660CA2C-A744-4480-9A1E-8D840588BB1C}" destId="{2064600D-24E4-455A-9081-35B06EF54FE0}" srcOrd="1" destOrd="0" presId="urn:microsoft.com/office/officeart/2008/layout/NameandTitleOrganizationalChart"/>
    <dgm:cxn modelId="{59C1E6C4-89B3-455E-B01D-1F9BAEA2F343}" type="presOf" srcId="{7D08DC78-14E1-45D3-9479-8E8C05B0DD5A}" destId="{E739DBAE-035C-4996-9469-905A5A8B9168}" srcOrd="1" destOrd="0" presId="urn:microsoft.com/office/officeart/2008/layout/NameandTitleOrganizationalChart"/>
    <dgm:cxn modelId="{A8CFE7C4-BC4E-4496-94FB-52189709A0E2}" type="presOf" srcId="{9EA12653-4AEB-4712-917C-9C9102A82CB1}" destId="{A329D390-A9EA-4181-9940-4D48113E5037}" srcOrd="1" destOrd="0" presId="urn:microsoft.com/office/officeart/2008/layout/NameandTitleOrganizationalChart"/>
    <dgm:cxn modelId="{01F539C5-C922-45E9-B118-0C6E07BDF37E}" type="presOf" srcId="{BFE1C5FA-D68A-4079-B2C5-10701FA55795}" destId="{C27C6791-89FF-4A16-870C-0CF59715D9D4}" srcOrd="0" destOrd="0" presId="urn:microsoft.com/office/officeart/2008/layout/NameandTitleOrganizationalChart"/>
    <dgm:cxn modelId="{62E89CC5-0B95-4AD7-8F85-57715D27E0EA}" srcId="{9EA12653-4AEB-4712-917C-9C9102A82CB1}" destId="{ACED74F9-785F-4FD5-9264-8FD07812E974}" srcOrd="2" destOrd="0" parTransId="{C3FC1B55-6265-495E-A597-A346A57DF08E}" sibTransId="{B371DE20-B4FF-432B-93E8-1E618F740C83}"/>
    <dgm:cxn modelId="{E965DFC5-D913-44C4-ABED-157AFD0752F4}" srcId="{33B37269-1BAB-4397-A4D6-DB91D4403B11}" destId="{9EA12653-4AEB-4712-917C-9C9102A82CB1}" srcOrd="0" destOrd="0" parTransId="{200DF431-FA8C-49D2-874F-E48DD256DE1F}" sibTransId="{A402669B-35E1-49B0-BD33-643A4552C858}"/>
    <dgm:cxn modelId="{02CAC3C6-957B-49C8-B50D-AC9A2FB4954C}" srcId="{28BF8A56-E2CF-40F3-847B-AF9FD1E70564}" destId="{07F04720-E209-4207-AFB2-51D2DB8335E0}" srcOrd="1" destOrd="0" parTransId="{CCDD3C4E-78BB-4A7E-BC72-3F70B54CB0B6}" sibTransId="{7C034924-9E78-4B6C-9695-6D13E0F66EFF}"/>
    <dgm:cxn modelId="{C5EC16C7-175B-425C-96CE-7C14B22743AB}" type="presOf" srcId="{CFF9ECF3-A630-47E7-A78E-1E4803FA1459}" destId="{9A8F90FE-C34D-477A-9F52-2A04F711FB21}" srcOrd="0" destOrd="0" presId="urn:microsoft.com/office/officeart/2008/layout/NameandTitleOrganizationalChart"/>
    <dgm:cxn modelId="{422CDACA-C2E7-4E17-90BC-FA118ADFA630}" type="presOf" srcId="{E66E29F3-C88B-4D3E-A40C-6F2430C5A5FD}" destId="{DF152614-4A5B-44E8-A181-2A6694185595}" srcOrd="1" destOrd="0" presId="urn:microsoft.com/office/officeart/2008/layout/NameandTitleOrganizationalChart"/>
    <dgm:cxn modelId="{D2BB0DCB-BB80-46FF-A97F-A491B2E97B77}" type="presOf" srcId="{7358B2C3-F8D1-45B3-BED1-B197122486BC}" destId="{89DF5901-5DE1-407C-8EEA-AC461A4FC60C}" srcOrd="0" destOrd="0" presId="urn:microsoft.com/office/officeart/2008/layout/NameandTitleOrganizationalChart"/>
    <dgm:cxn modelId="{F3D912CF-0A94-489A-9C6A-3A841A14E430}" type="presOf" srcId="{07F04720-E209-4207-AFB2-51D2DB8335E0}" destId="{B817E8DA-D57E-4CAE-BD40-0EA6719D3D09}" srcOrd="1" destOrd="0" presId="urn:microsoft.com/office/officeart/2008/layout/NameandTitleOrganizationalChart"/>
    <dgm:cxn modelId="{70E200D0-7C01-4FD5-813E-5C1B80C500FE}" type="presOf" srcId="{4C677431-2DD0-4C51-810E-E09683183D36}" destId="{1CA01D03-1C0B-432F-82FD-91467CEE2C32}" srcOrd="0" destOrd="0" presId="urn:microsoft.com/office/officeart/2008/layout/NameandTitleOrganizationalChart"/>
    <dgm:cxn modelId="{655030D0-7819-4010-B361-952A9F821340}" type="presOf" srcId="{7A712FB5-E8F1-466B-95BA-5F8E8A5E021B}" destId="{92D7C1A5-C758-4FE7-AE0B-973F03BAC2FD}" srcOrd="0" destOrd="0" presId="urn:microsoft.com/office/officeart/2008/layout/NameandTitleOrganizationalChart"/>
    <dgm:cxn modelId="{BB78A7D0-B547-48F1-B36A-9876E90FD352}" type="presOf" srcId="{46698841-25FE-4150-8D79-BB0D11A5738A}" destId="{1E089552-6936-4BFC-B406-10A8622539BB}" srcOrd="0" destOrd="0" presId="urn:microsoft.com/office/officeart/2008/layout/NameandTitleOrganizationalChart"/>
    <dgm:cxn modelId="{80316CD1-A717-4D32-B5A5-9F81F0696D86}" type="presOf" srcId="{7F31D380-6A72-42A4-8B8D-4049E800A836}" destId="{5B200C24-2729-47D0-8E02-9702F8FA553A}" srcOrd="0" destOrd="0" presId="urn:microsoft.com/office/officeart/2008/layout/NameandTitleOrganizationalChart"/>
    <dgm:cxn modelId="{97FC3FD2-3F08-498B-BA90-01EFE2920A16}" type="presOf" srcId="{F2D87617-FB21-4479-8085-637C978FBD95}" destId="{33013EA9-5B66-4BBF-BB1E-8345087D7C0A}" srcOrd="0" destOrd="0" presId="urn:microsoft.com/office/officeart/2008/layout/NameandTitleOrganizationalChart"/>
    <dgm:cxn modelId="{7CE646D2-184A-4493-9C57-58933BC483EE}" type="presOf" srcId="{9BE871DD-5A79-4C20-ACE0-0BE5DBB6AF36}" destId="{0C461177-8210-4EDC-804A-3DC3691E1600}" srcOrd="0" destOrd="0" presId="urn:microsoft.com/office/officeart/2008/layout/NameandTitleOrganizationalChart"/>
    <dgm:cxn modelId="{291016D7-5FAD-4CEC-ACC0-472BE77931C4}" type="presOf" srcId="{335F2EC5-AB6C-48D4-A4D0-824A2CABEEC3}" destId="{39C000EE-6F1A-4999-B6A4-FFDB986C7C70}" srcOrd="1" destOrd="0" presId="urn:microsoft.com/office/officeart/2008/layout/NameandTitleOrganizationalChart"/>
    <dgm:cxn modelId="{BDFEBFD7-9089-482E-BD24-5BFAEA41E0E3}" srcId="{9EA12653-4AEB-4712-917C-9C9102A82CB1}" destId="{F7276AB2-6CCD-4EF5-8884-1172CC034BD6}" srcOrd="0" destOrd="0" parTransId="{31FFE290-91D8-4F1E-8355-21C980610512}" sibTransId="{DDD2AAF8-2D0B-470F-B55C-37E5EEE56EC5}"/>
    <dgm:cxn modelId="{7609C4D7-6F30-4EC6-814C-AE23476D0CC1}" type="presOf" srcId="{9F96C42D-F301-4307-8D43-58938CD3A2E2}" destId="{682BD7DA-B788-4F92-871B-1B383A814DD5}" srcOrd="1" destOrd="0" presId="urn:microsoft.com/office/officeart/2008/layout/NameandTitleOrganizationalChart"/>
    <dgm:cxn modelId="{AC6FDDD7-65AE-4567-A07B-4CD42D5F00E0}" type="presOf" srcId="{7C034924-9E78-4B6C-9695-6D13E0F66EFF}" destId="{C0573853-8574-4E4B-8FDE-28BD7C88BE68}" srcOrd="0" destOrd="0" presId="urn:microsoft.com/office/officeart/2008/layout/NameandTitleOrganizationalChart"/>
    <dgm:cxn modelId="{90C8F2D8-7FBE-4FA9-8FE5-C943E9734483}" type="presOf" srcId="{D64ED2E7-35B1-431C-B78B-0E4329A17F29}" destId="{86122EDC-55B7-447A-A334-FE03424692F9}" srcOrd="0" destOrd="0" presId="urn:microsoft.com/office/officeart/2008/layout/NameandTitleOrganizationalChart"/>
    <dgm:cxn modelId="{F20C5FD9-5C1D-4F32-B21D-CCDDDCB1C9C9}" type="presOf" srcId="{F7276AB2-6CCD-4EF5-8884-1172CC034BD6}" destId="{778E2713-69DE-4D2F-90D3-87217E4916C4}" srcOrd="1" destOrd="0" presId="urn:microsoft.com/office/officeart/2008/layout/NameandTitleOrganizationalChart"/>
    <dgm:cxn modelId="{3ED7E8DA-3CEF-4CE1-9CAD-6FE14212D6AA}" srcId="{01BB5FA3-4BF1-4C15-8B04-5C7C61F0A3A0}" destId="{DEFE72D9-F16F-4766-B08D-9C2A1E6D2B58}" srcOrd="0" destOrd="0" parTransId="{FFCEC7D0-1816-4927-8AB1-463481B180C1}" sibTransId="{273B3B51-3E0B-4AA9-ACC3-5C10A5CD8985}"/>
    <dgm:cxn modelId="{AB3E9ADB-0312-40D7-BBC6-BC28AE773481}" type="presOf" srcId="{FC2B8645-BE76-4D0E-B93A-889CA74C40A7}" destId="{8E019233-F3A2-414C-91ED-055DE6FA56A2}" srcOrd="0" destOrd="0" presId="urn:microsoft.com/office/officeart/2008/layout/NameandTitleOrganizationalChart"/>
    <dgm:cxn modelId="{752A34E2-97B4-4899-8452-7941113393A3}" type="presOf" srcId="{CCDD3C4E-78BB-4A7E-BC72-3F70B54CB0B6}" destId="{8134756F-C9F0-4321-9DAA-C7D2C294C872}" srcOrd="0" destOrd="0" presId="urn:microsoft.com/office/officeart/2008/layout/NameandTitleOrganizationalChart"/>
    <dgm:cxn modelId="{50D6ADE3-BA13-4C45-BDEA-86B641106491}" type="presOf" srcId="{A44DAA2E-1B47-4FE5-8DCB-6E7B6DE2144D}" destId="{1C830480-77FC-4768-B4FC-EE691A3F117C}" srcOrd="1" destOrd="0" presId="urn:microsoft.com/office/officeart/2008/layout/NameandTitleOrganizationalChart"/>
    <dgm:cxn modelId="{2458DBE3-6A94-4740-9C48-6D5AAF5F6FB8}" srcId="{5E8DDCA6-860C-46CE-A0AF-AB825ACDFDA6}" destId="{17D3BC0C-C880-4A5E-BF02-083B3CEADAFC}" srcOrd="0" destOrd="0" parTransId="{1959CC1D-F7A9-4120-BC3E-5430CE127FE6}" sibTransId="{C2B0CB60-7E5B-4267-8B9D-B2BC4C7AFF89}"/>
    <dgm:cxn modelId="{57FC02E5-D589-44FB-A5E5-0AFBA7C47E05}" type="presOf" srcId="{572D6846-C3B8-42E2-8201-5FBCBEBEA96E}" destId="{CBADC593-34FA-4C20-AF39-892CE31FDE40}" srcOrd="0" destOrd="0" presId="urn:microsoft.com/office/officeart/2008/layout/NameandTitleOrganizationalChart"/>
    <dgm:cxn modelId="{BDD918E5-F957-4309-9401-F305ECAD591C}" type="presOf" srcId="{649C83F8-BB6C-435D-A560-ED04EE26654E}" destId="{0CD0E36F-C610-468C-B15C-93CD694DEEAB}" srcOrd="0" destOrd="0" presId="urn:microsoft.com/office/officeart/2008/layout/NameandTitleOrganizationalChart"/>
    <dgm:cxn modelId="{ED2986E6-DE75-4A78-B554-4301CCDA841B}" type="presOf" srcId="{E2FED5E1-6FC4-44DB-AE86-D962F795919B}" destId="{7CE254B7-DFF0-479E-877A-1EE05C748D57}" srcOrd="0" destOrd="0" presId="urn:microsoft.com/office/officeart/2008/layout/NameandTitleOrganizationalChart"/>
    <dgm:cxn modelId="{B4F81CE7-8EA3-4611-AF02-3E426665D65E}" type="presOf" srcId="{BFE1C5FA-D68A-4079-B2C5-10701FA55795}" destId="{FE7B5EC4-B545-4913-9A94-E79598BF90DC}" srcOrd="1" destOrd="0" presId="urn:microsoft.com/office/officeart/2008/layout/NameandTitleOrganizationalChart"/>
    <dgm:cxn modelId="{7DC8CFE8-DDB5-4B59-B751-7A97258786A8}" type="presOf" srcId="{CEFF6E36-1554-48A0-8563-2B680B99A7A1}" destId="{F8EBB0C6-6949-4EB7-B7E1-DB97C87762CD}" srcOrd="0" destOrd="0" presId="urn:microsoft.com/office/officeart/2008/layout/NameandTitleOrganizationalChart"/>
    <dgm:cxn modelId="{0754F6EE-E109-45B2-A148-F45A96AACDA5}" type="presOf" srcId="{4ABE31D6-32BB-4414-8274-2E78E41F33F1}" destId="{FB93FC5F-F0C8-49FC-A9A1-37B55FF53FED}" srcOrd="0" destOrd="0" presId="urn:microsoft.com/office/officeart/2008/layout/NameandTitleOrganizationalChart"/>
    <dgm:cxn modelId="{3CD5D7F0-A54B-4484-A7F0-5355AC8B0B97}" type="presOf" srcId="{33B37269-1BAB-4397-A4D6-DB91D4403B11}" destId="{9EC7C6A5-6BEC-4BFD-95C5-0D08E136E41B}" srcOrd="1" destOrd="0" presId="urn:microsoft.com/office/officeart/2008/layout/NameandTitleOrganizationalChart"/>
    <dgm:cxn modelId="{F89BDCF2-0994-4190-8C82-F09649B1431A}" srcId="{7D08DC78-14E1-45D3-9479-8E8C05B0DD5A}" destId="{E3623AE1-7107-428C-AFD4-D4E02246AE09}" srcOrd="0" destOrd="0" parTransId="{6D109E74-0E85-4F7A-B9D6-34E2841ACAC9}" sibTransId="{649C83F8-BB6C-435D-A560-ED04EE26654E}"/>
    <dgm:cxn modelId="{E98959F4-1EDF-41AF-8BCF-98580DEC50A3}" type="presOf" srcId="{80B8FCC6-C13E-47E8-81CC-7EDC80CF3860}" destId="{7D3DEF07-12B5-4F98-9F5A-18F0341D66C7}" srcOrd="0" destOrd="0" presId="urn:microsoft.com/office/officeart/2008/layout/NameandTitleOrganizationalChart"/>
    <dgm:cxn modelId="{512A16F6-9164-4498-AC45-BE42BC83ED7C}" type="presOf" srcId="{F7276AB2-6CCD-4EF5-8884-1172CC034BD6}" destId="{395C891C-8969-4ECB-B98E-8BCBF0D1ECF5}" srcOrd="0" destOrd="0" presId="urn:microsoft.com/office/officeart/2008/layout/NameandTitleOrganizationalChart"/>
    <dgm:cxn modelId="{85EA15F7-1DBB-42FD-B46F-9E1B2EB5D135}" type="presOf" srcId="{ACED74F9-785F-4FD5-9264-8FD07812E974}" destId="{844F5A4B-4EF4-4A34-B9C6-41849339BD08}" srcOrd="0" destOrd="0" presId="urn:microsoft.com/office/officeart/2008/layout/NameandTitleOrganizationalChart"/>
    <dgm:cxn modelId="{A9FEA8F9-2D30-4005-833A-64AA3646D65E}" type="presOf" srcId="{F5C73FB8-EDD6-4833-8378-D62D09947E6E}" destId="{FFD2CB5B-A64B-4672-86CF-687D497AD682}" srcOrd="0" destOrd="0" presId="urn:microsoft.com/office/officeart/2008/layout/NameandTitleOrganizationalChart"/>
    <dgm:cxn modelId="{D44DBCFB-CAEB-442B-90C9-281B43F9096D}" type="presOf" srcId="{9EA12653-4AEB-4712-917C-9C9102A82CB1}" destId="{FFE8F661-A491-4B08-9F9B-E5D0B39966FA}" srcOrd="0" destOrd="0" presId="urn:microsoft.com/office/officeart/2008/layout/NameandTitleOrganizationalChart"/>
    <dgm:cxn modelId="{A4E79CFD-4EB8-426E-9FBE-E1F125AB9B69}" type="presOf" srcId="{9A047AAA-ED51-4055-A0E9-21E56B95A2C9}" destId="{35067AC6-DCF5-4FAB-8767-F90C05466597}" srcOrd="0" destOrd="0" presId="urn:microsoft.com/office/officeart/2008/layout/NameandTitleOrganizationalChart"/>
    <dgm:cxn modelId="{7212D2FD-B1D8-4523-8A0B-86E0BC04AB51}" srcId="{01BB5FA3-4BF1-4C15-8B04-5C7C61F0A3A0}" destId="{BB213E45-7E3D-4263-AB46-40B195D2691C}" srcOrd="2" destOrd="0" parTransId="{FC2B8645-BE76-4D0E-B93A-889CA74C40A7}" sibTransId="{B9526640-720A-4FE7-9CE2-A1E849B3AACB}"/>
    <dgm:cxn modelId="{C93071FE-E9BE-4A19-BCAF-0359B99EB458}" type="presOf" srcId="{9C085A7A-4F2D-4C5B-8EFE-C3C083F8670A}" destId="{F519692F-07D9-4AB1-BB72-2EACF8E839B6}" srcOrd="0" destOrd="0" presId="urn:microsoft.com/office/officeart/2008/layout/NameandTitleOrganizationalChart"/>
    <dgm:cxn modelId="{8B229DFE-0481-4834-8BA2-0D1EBAF223FA}" srcId="{7D08DC78-14E1-45D3-9479-8E8C05B0DD5A}" destId="{4201C0C0-0FB9-43A2-B1AE-1A236B1D117B}" srcOrd="4" destOrd="0" parTransId="{435173B7-EEDA-426D-A5F1-900E12EF2D2D}" sibTransId="{AE66B464-233A-4B05-A254-978D55851540}"/>
    <dgm:cxn modelId="{07EDA3FE-CC17-46CB-90F5-E92B260A3FBD}" type="presOf" srcId="{B9526640-720A-4FE7-9CE2-A1E849B3AACB}" destId="{CC058CB1-B0C9-4CA9-9003-8546608AB959}" srcOrd="0" destOrd="0" presId="urn:microsoft.com/office/officeart/2008/layout/NameandTitleOrganizationalChart"/>
    <dgm:cxn modelId="{53D99922-EA38-4E74-919D-96AA3C50BCAA}" type="presParOf" srcId="{D3877937-F08D-48BE-852F-97946B34FB2A}" destId="{6D882554-6098-48AA-B838-83F85F0C728C}" srcOrd="0" destOrd="0" presId="urn:microsoft.com/office/officeart/2008/layout/NameandTitleOrganizationalChart"/>
    <dgm:cxn modelId="{2923AC44-16B3-4354-BB02-8EB0701E280C}" type="presParOf" srcId="{6D882554-6098-48AA-B838-83F85F0C728C}" destId="{B9BE75C8-6D3C-4AAC-ABDD-B3DF2C054950}" srcOrd="0" destOrd="0" presId="urn:microsoft.com/office/officeart/2008/layout/NameandTitleOrganizationalChart"/>
    <dgm:cxn modelId="{3BFC0960-FD65-4DF5-A38B-EF43D3DE9473}" type="presParOf" srcId="{B9BE75C8-6D3C-4AAC-ABDD-B3DF2C054950}" destId="{C27C6791-89FF-4A16-870C-0CF59715D9D4}" srcOrd="0" destOrd="0" presId="urn:microsoft.com/office/officeart/2008/layout/NameandTitleOrganizationalChart"/>
    <dgm:cxn modelId="{9F5B9FCB-6008-46F0-BFB8-854BDA453691}" type="presParOf" srcId="{B9BE75C8-6D3C-4AAC-ABDD-B3DF2C054950}" destId="{D501BD54-ACDF-49A1-BD85-42566CBEB6A0}" srcOrd="1" destOrd="0" presId="urn:microsoft.com/office/officeart/2008/layout/NameandTitleOrganizationalChart"/>
    <dgm:cxn modelId="{5D001F31-0F19-4772-9C82-F6696F2BC8E3}" type="presParOf" srcId="{B9BE75C8-6D3C-4AAC-ABDD-B3DF2C054950}" destId="{FE7B5EC4-B545-4913-9A94-E79598BF90DC}" srcOrd="2" destOrd="0" presId="urn:microsoft.com/office/officeart/2008/layout/NameandTitleOrganizationalChart"/>
    <dgm:cxn modelId="{48313BB8-FFAA-425E-B788-887CF5F5E9A0}" type="presParOf" srcId="{6D882554-6098-48AA-B838-83F85F0C728C}" destId="{73AB4973-4B40-4FA4-991E-E2EFB675A42F}" srcOrd="1" destOrd="0" presId="urn:microsoft.com/office/officeart/2008/layout/NameandTitleOrganizationalChart"/>
    <dgm:cxn modelId="{A295047D-F82B-4A14-8401-57B6A0BB909A}" type="presParOf" srcId="{73AB4973-4B40-4FA4-991E-E2EFB675A42F}" destId="{B08246DF-1C83-433E-9BBF-71F9EBAAA511}" srcOrd="0" destOrd="0" presId="urn:microsoft.com/office/officeart/2008/layout/NameandTitleOrganizationalChart"/>
    <dgm:cxn modelId="{7E241F7A-69D4-45C7-8A69-3060CEF46FC1}" type="presParOf" srcId="{73AB4973-4B40-4FA4-991E-E2EFB675A42F}" destId="{D1960983-DF25-4043-A0D5-1B822F1104F1}" srcOrd="1" destOrd="0" presId="urn:microsoft.com/office/officeart/2008/layout/NameandTitleOrganizationalChart"/>
    <dgm:cxn modelId="{F4471C7C-89D5-4DA5-A227-ADFEE73A2E61}" type="presParOf" srcId="{D1960983-DF25-4043-A0D5-1B822F1104F1}" destId="{37146963-BA1A-46D0-B170-E80D8669354B}" srcOrd="0" destOrd="0" presId="urn:microsoft.com/office/officeart/2008/layout/NameandTitleOrganizationalChart"/>
    <dgm:cxn modelId="{E5BBDB8C-BFF1-4F27-8CD5-755433D35716}" type="presParOf" srcId="{37146963-BA1A-46D0-B170-E80D8669354B}" destId="{B7CFFF06-EAD2-44B0-BCD7-909B7A8423AD}" srcOrd="0" destOrd="0" presId="urn:microsoft.com/office/officeart/2008/layout/NameandTitleOrganizationalChart"/>
    <dgm:cxn modelId="{6CE99F69-810D-4A06-9FC1-D8A5C1F7CD9F}" type="presParOf" srcId="{37146963-BA1A-46D0-B170-E80D8669354B}" destId="{AF0FC990-C1BE-417E-AED0-0835B8D5AB92}" srcOrd="1" destOrd="0" presId="urn:microsoft.com/office/officeart/2008/layout/NameandTitleOrganizationalChart"/>
    <dgm:cxn modelId="{A29742B4-947C-4497-AF00-280FD01C47F8}" type="presParOf" srcId="{37146963-BA1A-46D0-B170-E80D8669354B}" destId="{CF562F8E-25A3-4A8C-8037-7CA3A394FD8B}" srcOrd="2" destOrd="0" presId="urn:microsoft.com/office/officeart/2008/layout/NameandTitleOrganizationalChart"/>
    <dgm:cxn modelId="{1D217159-AA9E-47D1-A88D-649045E68C2F}" type="presParOf" srcId="{D1960983-DF25-4043-A0D5-1B822F1104F1}" destId="{EE87C2D3-7FDB-42D5-99D6-F984CED13FB8}" srcOrd="1" destOrd="0" presId="urn:microsoft.com/office/officeart/2008/layout/NameandTitleOrganizationalChart"/>
    <dgm:cxn modelId="{87229521-19BD-4D0D-B499-243C597618AA}" type="presParOf" srcId="{EE87C2D3-7FDB-42D5-99D6-F984CED13FB8}" destId="{1892226F-DD5B-4A4B-A907-025E1F2E6281}" srcOrd="0" destOrd="0" presId="urn:microsoft.com/office/officeart/2008/layout/NameandTitleOrganizationalChart"/>
    <dgm:cxn modelId="{E3F9AC93-EB7A-4915-9F01-EB92D64B8B8F}" type="presParOf" srcId="{EE87C2D3-7FDB-42D5-99D6-F984CED13FB8}" destId="{D615470D-407D-4A40-82DD-1572491DEBDB}" srcOrd="1" destOrd="0" presId="urn:microsoft.com/office/officeart/2008/layout/NameandTitleOrganizationalChart"/>
    <dgm:cxn modelId="{A4BA90CA-6B87-4FC4-BD0C-249B5A708CB2}" type="presParOf" srcId="{D615470D-407D-4A40-82DD-1572491DEBDB}" destId="{6DFA7FF6-CAD3-4516-A0EA-533124186699}" srcOrd="0" destOrd="0" presId="urn:microsoft.com/office/officeart/2008/layout/NameandTitleOrganizationalChart"/>
    <dgm:cxn modelId="{8A6DC286-51FE-4B6F-9C59-EAE0533CDF1C}" type="presParOf" srcId="{6DFA7FF6-CAD3-4516-A0EA-533124186699}" destId="{81F89D14-BF4A-42AE-A27C-D5FEB7B47398}" srcOrd="0" destOrd="0" presId="urn:microsoft.com/office/officeart/2008/layout/NameandTitleOrganizationalChart"/>
    <dgm:cxn modelId="{A22C0024-63DB-4ED5-A7D6-E295F468D465}" type="presParOf" srcId="{6DFA7FF6-CAD3-4516-A0EA-533124186699}" destId="{7775DE19-B2B7-45F1-A018-9FDD0110BABD}" srcOrd="1" destOrd="0" presId="urn:microsoft.com/office/officeart/2008/layout/NameandTitleOrganizationalChart"/>
    <dgm:cxn modelId="{39CFE1E2-E9C3-4765-969E-D9E40EC2AF9F}" type="presParOf" srcId="{6DFA7FF6-CAD3-4516-A0EA-533124186699}" destId="{E1C2E28D-2FDC-44E1-BB31-816DBE329D96}" srcOrd="2" destOrd="0" presId="urn:microsoft.com/office/officeart/2008/layout/NameandTitleOrganizationalChart"/>
    <dgm:cxn modelId="{332B328D-CE26-43E6-956A-EF1C67BADF68}" type="presParOf" srcId="{D615470D-407D-4A40-82DD-1572491DEBDB}" destId="{5E53F87D-615A-4551-9C4F-20376D680E57}" srcOrd="1" destOrd="0" presId="urn:microsoft.com/office/officeart/2008/layout/NameandTitleOrganizationalChart"/>
    <dgm:cxn modelId="{AB6E8AF5-DD79-41D2-BBDF-F9133E16EC02}" type="presParOf" srcId="{5E53F87D-615A-4551-9C4F-20376D680E57}" destId="{D9EB3936-6E03-4C28-8B98-82FAB7F7CF60}" srcOrd="0" destOrd="0" presId="urn:microsoft.com/office/officeart/2008/layout/NameandTitleOrganizationalChart"/>
    <dgm:cxn modelId="{DC1E9E8C-3A8E-4BE5-812C-1FABEAAB0CD9}" type="presParOf" srcId="{5E53F87D-615A-4551-9C4F-20376D680E57}" destId="{18E61F4C-C244-42B8-BCEE-630E068C5819}" srcOrd="1" destOrd="0" presId="urn:microsoft.com/office/officeart/2008/layout/NameandTitleOrganizationalChart"/>
    <dgm:cxn modelId="{961C2419-F1EA-4081-B8AD-6951AB313FE3}" type="presParOf" srcId="{18E61F4C-C244-42B8-BCEE-630E068C5819}" destId="{DB3CD21E-FAC9-493B-8BD6-1734F02C5C17}" srcOrd="0" destOrd="0" presId="urn:microsoft.com/office/officeart/2008/layout/NameandTitleOrganizationalChart"/>
    <dgm:cxn modelId="{849AC7EA-020B-439B-9216-05235D0D1048}" type="presParOf" srcId="{DB3CD21E-FAC9-493B-8BD6-1734F02C5C17}" destId="{C3FCDCF9-5F3A-49D6-B9DD-46131CC4DB23}" srcOrd="0" destOrd="0" presId="urn:microsoft.com/office/officeart/2008/layout/NameandTitleOrganizationalChart"/>
    <dgm:cxn modelId="{6D216E42-D5FB-4C74-A24D-CD4164AA2C25}" type="presParOf" srcId="{DB3CD21E-FAC9-493B-8BD6-1734F02C5C17}" destId="{CEAC992E-BDFB-4EE8-8231-B72BF6E89319}" srcOrd="1" destOrd="0" presId="urn:microsoft.com/office/officeart/2008/layout/NameandTitleOrganizationalChart"/>
    <dgm:cxn modelId="{92CEA92A-9016-486B-BB75-8A9B71359ED4}" type="presParOf" srcId="{DB3CD21E-FAC9-493B-8BD6-1734F02C5C17}" destId="{32F42354-EB79-4E7E-A119-BB6DC587CFFB}" srcOrd="2" destOrd="0" presId="urn:microsoft.com/office/officeart/2008/layout/NameandTitleOrganizationalChart"/>
    <dgm:cxn modelId="{02909B0B-BA00-490D-8765-B80656019725}" type="presParOf" srcId="{18E61F4C-C244-42B8-BCEE-630E068C5819}" destId="{B0AEA078-41A1-4B73-B2FF-A1AC28BF61D4}" srcOrd="1" destOrd="0" presId="urn:microsoft.com/office/officeart/2008/layout/NameandTitleOrganizationalChart"/>
    <dgm:cxn modelId="{FC0972CC-E2A6-490D-B250-C7ED2EA24248}" type="presParOf" srcId="{18E61F4C-C244-42B8-BCEE-630E068C5819}" destId="{090C6AAB-19AC-43FE-A81F-1A8752F7517B}" srcOrd="2" destOrd="0" presId="urn:microsoft.com/office/officeart/2008/layout/NameandTitleOrganizationalChart"/>
    <dgm:cxn modelId="{DED40101-6BD0-457D-B85D-70E4ED977A9E}" type="presParOf" srcId="{5E53F87D-615A-4551-9C4F-20376D680E57}" destId="{89DF5901-5DE1-407C-8EEA-AC461A4FC60C}" srcOrd="2" destOrd="0" presId="urn:microsoft.com/office/officeart/2008/layout/NameandTitleOrganizationalChart"/>
    <dgm:cxn modelId="{77BB0223-CBE6-4682-A867-175544990E1F}" type="presParOf" srcId="{5E53F87D-615A-4551-9C4F-20376D680E57}" destId="{68F65E5E-C349-44CF-AA10-6B8CA0723AD2}" srcOrd="3" destOrd="0" presId="urn:microsoft.com/office/officeart/2008/layout/NameandTitleOrganizationalChart"/>
    <dgm:cxn modelId="{87147B47-72A3-4E1C-8850-8E56B41CC587}" type="presParOf" srcId="{68F65E5E-C349-44CF-AA10-6B8CA0723AD2}" destId="{8DD1136F-CDD8-4E21-80D5-A9781530F236}" srcOrd="0" destOrd="0" presId="urn:microsoft.com/office/officeart/2008/layout/NameandTitleOrganizationalChart"/>
    <dgm:cxn modelId="{D34C5F7B-C57B-4BB3-AD93-BC4E8A78C4A3}" type="presParOf" srcId="{8DD1136F-CDD8-4E21-80D5-A9781530F236}" destId="{CBADC593-34FA-4C20-AF39-892CE31FDE40}" srcOrd="0" destOrd="0" presId="urn:microsoft.com/office/officeart/2008/layout/NameandTitleOrganizationalChart"/>
    <dgm:cxn modelId="{4A11AF87-7D81-4C3F-8DBC-88EEE981D0E9}" type="presParOf" srcId="{8DD1136F-CDD8-4E21-80D5-A9781530F236}" destId="{AE276B3A-7320-44A9-96A8-E04879414A85}" srcOrd="1" destOrd="0" presId="urn:microsoft.com/office/officeart/2008/layout/NameandTitleOrganizationalChart"/>
    <dgm:cxn modelId="{111F7875-C308-4D82-98FA-5AC34AE8FD6F}" type="presParOf" srcId="{8DD1136F-CDD8-4E21-80D5-A9781530F236}" destId="{2A6E36D8-3533-46C0-98BF-315B4E3B23D7}" srcOrd="2" destOrd="0" presId="urn:microsoft.com/office/officeart/2008/layout/NameandTitleOrganizationalChart"/>
    <dgm:cxn modelId="{060FA502-A313-40B8-91EA-B3267E348BCB}" type="presParOf" srcId="{68F65E5E-C349-44CF-AA10-6B8CA0723AD2}" destId="{48EC0204-51F2-41DD-AF1B-49A0E134988F}" srcOrd="1" destOrd="0" presId="urn:microsoft.com/office/officeart/2008/layout/NameandTitleOrganizationalChart"/>
    <dgm:cxn modelId="{0DB70605-D643-4AEE-BBD5-EC805A8C204F}" type="presParOf" srcId="{68F65E5E-C349-44CF-AA10-6B8CA0723AD2}" destId="{65A0EBDC-F281-456A-AAA0-AC50AC5F3B00}" srcOrd="2" destOrd="0" presId="urn:microsoft.com/office/officeart/2008/layout/NameandTitleOrganizationalChart"/>
    <dgm:cxn modelId="{845C9DBC-06C0-4DF7-8F85-CBEF4F978AAA}" type="presParOf" srcId="{D615470D-407D-4A40-82DD-1572491DEBDB}" destId="{AAB1CC1E-E30A-41FD-9664-AD53F132848F}" srcOrd="2" destOrd="0" presId="urn:microsoft.com/office/officeart/2008/layout/NameandTitleOrganizationalChart"/>
    <dgm:cxn modelId="{AA897D68-A5E7-4843-91F3-06159C984324}" type="presParOf" srcId="{AAB1CC1E-E30A-41FD-9664-AD53F132848F}" destId="{8E019233-F3A2-414C-91ED-055DE6FA56A2}" srcOrd="0" destOrd="0" presId="urn:microsoft.com/office/officeart/2008/layout/NameandTitleOrganizationalChart"/>
    <dgm:cxn modelId="{6B073CB9-619C-45AB-B46D-7E71C62018A9}" type="presParOf" srcId="{AAB1CC1E-E30A-41FD-9664-AD53F132848F}" destId="{3FCDB231-3B56-477E-8D33-CFD3516092FA}" srcOrd="1" destOrd="0" presId="urn:microsoft.com/office/officeart/2008/layout/NameandTitleOrganizationalChart"/>
    <dgm:cxn modelId="{4AAEB989-4259-42C5-979B-F04DEFB8C6E8}" type="presParOf" srcId="{3FCDB231-3B56-477E-8D33-CFD3516092FA}" destId="{FB6A896B-CC8B-426A-8C25-CEE94E58E924}" srcOrd="0" destOrd="0" presId="urn:microsoft.com/office/officeart/2008/layout/NameandTitleOrganizationalChart"/>
    <dgm:cxn modelId="{3B7B48AD-CCD3-4161-B854-EDAF90B6D466}" type="presParOf" srcId="{FB6A896B-CC8B-426A-8C25-CEE94E58E924}" destId="{7A7FF647-3292-4CA1-9E83-DE7E542132DC}" srcOrd="0" destOrd="0" presId="urn:microsoft.com/office/officeart/2008/layout/NameandTitleOrganizationalChart"/>
    <dgm:cxn modelId="{1E7EEED6-5FC6-4342-B011-F3233944A978}" type="presParOf" srcId="{FB6A896B-CC8B-426A-8C25-CEE94E58E924}" destId="{CC058CB1-B0C9-4CA9-9003-8546608AB959}" srcOrd="1" destOrd="0" presId="urn:microsoft.com/office/officeart/2008/layout/NameandTitleOrganizationalChart"/>
    <dgm:cxn modelId="{2514544C-999D-4E19-926F-1FBE98134E36}" type="presParOf" srcId="{FB6A896B-CC8B-426A-8C25-CEE94E58E924}" destId="{5E106D28-7C0F-4378-9B21-B24BD0575C77}" srcOrd="2" destOrd="0" presId="urn:microsoft.com/office/officeart/2008/layout/NameandTitleOrganizationalChart"/>
    <dgm:cxn modelId="{B540A217-473C-40FD-B0B1-18CC1C2DB0CD}" type="presParOf" srcId="{3FCDB231-3B56-477E-8D33-CFD3516092FA}" destId="{FCCCBB19-FF9D-47EE-B146-5941301E2CAB}" srcOrd="1" destOrd="0" presId="urn:microsoft.com/office/officeart/2008/layout/NameandTitleOrganizationalChart"/>
    <dgm:cxn modelId="{608733E9-C54D-4261-AB45-DB086E5641A2}" type="presParOf" srcId="{3FCDB231-3B56-477E-8D33-CFD3516092FA}" destId="{44CB99F6-E00A-4FCF-8F89-53052FB4A9F2}" srcOrd="2" destOrd="0" presId="urn:microsoft.com/office/officeart/2008/layout/NameandTitleOrganizationalChart"/>
    <dgm:cxn modelId="{CEBB3B93-0C8D-4966-9928-5DEA34190CA8}" type="presParOf" srcId="{EE87C2D3-7FDB-42D5-99D6-F984CED13FB8}" destId="{5B200C24-2729-47D0-8E02-9702F8FA553A}" srcOrd="2" destOrd="0" presId="urn:microsoft.com/office/officeart/2008/layout/NameandTitleOrganizationalChart"/>
    <dgm:cxn modelId="{B3BE3678-A307-483B-9447-954D785CD311}" type="presParOf" srcId="{EE87C2D3-7FDB-42D5-99D6-F984CED13FB8}" destId="{D673A51C-503A-4CBA-8B85-757520F12615}" srcOrd="3" destOrd="0" presId="urn:microsoft.com/office/officeart/2008/layout/NameandTitleOrganizationalChart"/>
    <dgm:cxn modelId="{AC43533C-B8D0-45D4-B6D6-9C6879BCF166}" type="presParOf" srcId="{D673A51C-503A-4CBA-8B85-757520F12615}" destId="{EE6A5DF7-A47C-4E82-9C2B-41CF0A152378}" srcOrd="0" destOrd="0" presId="urn:microsoft.com/office/officeart/2008/layout/NameandTitleOrganizationalChart"/>
    <dgm:cxn modelId="{6262A63A-94BC-4249-A392-54A7475FC415}" type="presParOf" srcId="{EE6A5DF7-A47C-4E82-9C2B-41CF0A152378}" destId="{0899C923-CE20-4B96-8E97-B36D5BD2F316}" srcOrd="0" destOrd="0" presId="urn:microsoft.com/office/officeart/2008/layout/NameandTitleOrganizationalChart"/>
    <dgm:cxn modelId="{34AD16DA-AAEB-47C2-BF30-CA43B60040E6}" type="presParOf" srcId="{EE6A5DF7-A47C-4E82-9C2B-41CF0A152378}" destId="{89F90671-3C4A-41E3-9F59-D7B4C79CC990}" srcOrd="1" destOrd="0" presId="urn:microsoft.com/office/officeart/2008/layout/NameandTitleOrganizationalChart"/>
    <dgm:cxn modelId="{66B924EC-5025-45B8-88A1-BB37525598F5}" type="presParOf" srcId="{EE6A5DF7-A47C-4E82-9C2B-41CF0A152378}" destId="{F7564953-A227-4D20-B2A6-0539A33B0DF5}" srcOrd="2" destOrd="0" presId="urn:microsoft.com/office/officeart/2008/layout/NameandTitleOrganizationalChart"/>
    <dgm:cxn modelId="{741DFFF4-3341-4D27-8389-3F6FD9F9C772}" type="presParOf" srcId="{D673A51C-503A-4CBA-8B85-757520F12615}" destId="{F393DFD1-6347-4B0D-867B-96931305E604}" srcOrd="1" destOrd="0" presId="urn:microsoft.com/office/officeart/2008/layout/NameandTitleOrganizationalChart"/>
    <dgm:cxn modelId="{6DF0A98B-C078-4B5A-B297-40786BFAEB14}" type="presParOf" srcId="{F393DFD1-6347-4B0D-867B-96931305E604}" destId="{676254B9-F250-418F-86C9-54D197FBBC54}" srcOrd="0" destOrd="0" presId="urn:microsoft.com/office/officeart/2008/layout/NameandTitleOrganizationalChart"/>
    <dgm:cxn modelId="{372211FC-308D-4713-BC10-C39ED2D0B6F6}" type="presParOf" srcId="{F393DFD1-6347-4B0D-867B-96931305E604}" destId="{B0AB6AC7-ED2A-4361-A333-DEEA475E680B}" srcOrd="1" destOrd="0" presId="urn:microsoft.com/office/officeart/2008/layout/NameandTitleOrganizationalChart"/>
    <dgm:cxn modelId="{2D7FE9AD-D04D-42F3-8194-A4E1ECBFBB66}" type="presParOf" srcId="{B0AB6AC7-ED2A-4361-A333-DEEA475E680B}" destId="{0A08F88B-5F4C-48CA-A027-C8301D7FDEFE}" srcOrd="0" destOrd="0" presId="urn:microsoft.com/office/officeart/2008/layout/NameandTitleOrganizationalChart"/>
    <dgm:cxn modelId="{A378B8C6-C7FF-479D-A18C-D3082EAACEF3}" type="presParOf" srcId="{0A08F88B-5F4C-48CA-A027-C8301D7FDEFE}" destId="{DE1B00AB-7A18-4935-87D3-22E687FEB284}" srcOrd="0" destOrd="0" presId="urn:microsoft.com/office/officeart/2008/layout/NameandTitleOrganizationalChart"/>
    <dgm:cxn modelId="{242776C8-6C80-48A8-9258-5BCD833D784B}" type="presParOf" srcId="{0A08F88B-5F4C-48CA-A027-C8301D7FDEFE}" destId="{A5FE5889-5756-4DC5-B335-267723F0FACF}" srcOrd="1" destOrd="0" presId="urn:microsoft.com/office/officeart/2008/layout/NameandTitleOrganizationalChart"/>
    <dgm:cxn modelId="{AEAD1AA7-435D-432F-A234-17A61646A19F}" type="presParOf" srcId="{0A08F88B-5F4C-48CA-A027-C8301D7FDEFE}" destId="{130E1D55-C2C7-43DF-9671-D123A64CE2D8}" srcOrd="2" destOrd="0" presId="urn:microsoft.com/office/officeart/2008/layout/NameandTitleOrganizationalChart"/>
    <dgm:cxn modelId="{D110688E-6FBF-4897-980D-A386934FF0A4}" type="presParOf" srcId="{B0AB6AC7-ED2A-4361-A333-DEEA475E680B}" destId="{96143E93-6901-4ECB-8593-512CABD4A290}" srcOrd="1" destOrd="0" presId="urn:microsoft.com/office/officeart/2008/layout/NameandTitleOrganizationalChart"/>
    <dgm:cxn modelId="{1C59D882-563C-4D19-9E3B-E27F2F7547C1}" type="presParOf" srcId="{B0AB6AC7-ED2A-4361-A333-DEEA475E680B}" destId="{903E63CD-B73F-43DE-8C98-F144217E7455}" srcOrd="2" destOrd="0" presId="urn:microsoft.com/office/officeart/2008/layout/NameandTitleOrganizationalChart"/>
    <dgm:cxn modelId="{15FCB1BB-EA71-49E8-A8AC-37F2BCAF839F}" type="presParOf" srcId="{F393DFD1-6347-4B0D-867B-96931305E604}" destId="{03B9DD16-567A-4E51-8CFA-115F9D49F026}" srcOrd="2" destOrd="0" presId="urn:microsoft.com/office/officeart/2008/layout/NameandTitleOrganizationalChart"/>
    <dgm:cxn modelId="{FCCF2146-962D-4B96-9F22-D5D249F4EA44}" type="presParOf" srcId="{F393DFD1-6347-4B0D-867B-96931305E604}" destId="{188E3254-C786-42C4-9E9B-37E35C7C4FCB}" srcOrd="3" destOrd="0" presId="urn:microsoft.com/office/officeart/2008/layout/NameandTitleOrganizationalChart"/>
    <dgm:cxn modelId="{A4153E62-3F58-4DFF-ACCC-397C35F24236}" type="presParOf" srcId="{188E3254-C786-42C4-9E9B-37E35C7C4FCB}" destId="{85EEE51E-0603-4682-9D7F-7DA19190B8F9}" srcOrd="0" destOrd="0" presId="urn:microsoft.com/office/officeart/2008/layout/NameandTitleOrganizationalChart"/>
    <dgm:cxn modelId="{51831B95-2ACD-4AB1-AB6B-C17C3AC75E42}" type="presParOf" srcId="{85EEE51E-0603-4682-9D7F-7DA19190B8F9}" destId="{04133969-1122-4630-997E-D6B7F4F754C1}" srcOrd="0" destOrd="0" presId="urn:microsoft.com/office/officeart/2008/layout/NameandTitleOrganizationalChart"/>
    <dgm:cxn modelId="{A604FDBD-4C4C-44CA-87F6-926DFDE8F33A}" type="presParOf" srcId="{85EEE51E-0603-4682-9D7F-7DA19190B8F9}" destId="{177FE7BD-7D37-47B2-90F9-4268C1FD063B}" srcOrd="1" destOrd="0" presId="urn:microsoft.com/office/officeart/2008/layout/NameandTitleOrganizationalChart"/>
    <dgm:cxn modelId="{B6BACF48-884D-4771-996C-CE913C40FEFA}" type="presParOf" srcId="{85EEE51E-0603-4682-9D7F-7DA19190B8F9}" destId="{4BC989DF-AE56-4998-9B8E-22DECDCF9DA4}" srcOrd="2" destOrd="0" presId="urn:microsoft.com/office/officeart/2008/layout/NameandTitleOrganizationalChart"/>
    <dgm:cxn modelId="{7430373A-E2B3-4628-8531-9C6ACAADDC4D}" type="presParOf" srcId="{188E3254-C786-42C4-9E9B-37E35C7C4FCB}" destId="{A42FE73E-7098-4511-9A39-57E083D248BB}" srcOrd="1" destOrd="0" presId="urn:microsoft.com/office/officeart/2008/layout/NameandTitleOrganizationalChart"/>
    <dgm:cxn modelId="{CAAF4B5A-7D4F-4881-9DC5-133564EBE036}" type="presParOf" srcId="{188E3254-C786-42C4-9E9B-37E35C7C4FCB}" destId="{59BBC613-633A-4CB0-B9F9-B33FD5F29741}" srcOrd="2" destOrd="0" presId="urn:microsoft.com/office/officeart/2008/layout/NameandTitleOrganizationalChart"/>
    <dgm:cxn modelId="{29BA124D-DE65-4AE8-881E-D690824D66D2}" type="presParOf" srcId="{D673A51C-503A-4CBA-8B85-757520F12615}" destId="{5D82D9D7-F933-4C88-8892-B26FD5BFCCE5}" srcOrd="2" destOrd="0" presId="urn:microsoft.com/office/officeart/2008/layout/NameandTitleOrganizationalChart"/>
    <dgm:cxn modelId="{82B81E90-31C6-43C8-9C85-CBEB2F939797}" type="presParOf" srcId="{5D82D9D7-F933-4C88-8892-B26FD5BFCCE5}" destId="{6F928009-2391-43E7-9D8F-580C51AB5E07}" srcOrd="0" destOrd="0" presId="urn:microsoft.com/office/officeart/2008/layout/NameandTitleOrganizationalChart"/>
    <dgm:cxn modelId="{BFFEB226-C0E1-4E9C-9347-E244892F347B}" type="presParOf" srcId="{5D82D9D7-F933-4C88-8892-B26FD5BFCCE5}" destId="{8FEC5863-7741-4F70-AE36-AB80F5FF39F6}" srcOrd="1" destOrd="0" presId="urn:microsoft.com/office/officeart/2008/layout/NameandTitleOrganizationalChart"/>
    <dgm:cxn modelId="{569F7DFA-E6A5-47AA-9AAA-94BDD7D81E3A}" type="presParOf" srcId="{8FEC5863-7741-4F70-AE36-AB80F5FF39F6}" destId="{D49A4623-7C20-40FA-8D21-6659CCE48D5B}" srcOrd="0" destOrd="0" presId="urn:microsoft.com/office/officeart/2008/layout/NameandTitleOrganizationalChart"/>
    <dgm:cxn modelId="{3AF0BFE4-6430-4E59-AEA7-0490F1D1F769}" type="presParOf" srcId="{D49A4623-7C20-40FA-8D21-6659CCE48D5B}" destId="{F519692F-07D9-4AB1-BB72-2EACF8E839B6}" srcOrd="0" destOrd="0" presId="urn:microsoft.com/office/officeart/2008/layout/NameandTitleOrganizationalChart"/>
    <dgm:cxn modelId="{78FA51D6-9736-49FA-BBA3-3734B560AC7A}" type="presParOf" srcId="{D49A4623-7C20-40FA-8D21-6659CCE48D5B}" destId="{33013EA9-5B66-4BBF-BB1E-8345087D7C0A}" srcOrd="1" destOrd="0" presId="urn:microsoft.com/office/officeart/2008/layout/NameandTitleOrganizationalChart"/>
    <dgm:cxn modelId="{F3451DC9-370A-4036-8F18-929C9F469A84}" type="presParOf" srcId="{D49A4623-7C20-40FA-8D21-6659CCE48D5B}" destId="{B14C9970-1877-45B2-B093-E1C369B4A348}" srcOrd="2" destOrd="0" presId="urn:microsoft.com/office/officeart/2008/layout/NameandTitleOrganizationalChart"/>
    <dgm:cxn modelId="{A52C65CF-8ED5-457E-AFB1-C070D7DD2A46}" type="presParOf" srcId="{8FEC5863-7741-4F70-AE36-AB80F5FF39F6}" destId="{DB28361C-76C7-4020-85CD-54DA9DAB5683}" srcOrd="1" destOrd="0" presId="urn:microsoft.com/office/officeart/2008/layout/NameandTitleOrganizationalChart"/>
    <dgm:cxn modelId="{D00A037B-7B25-4EFC-9A37-E1BA97F2E592}" type="presParOf" srcId="{8FEC5863-7741-4F70-AE36-AB80F5FF39F6}" destId="{8130D06B-9EDD-48B3-9A39-2893650EED77}" srcOrd="2" destOrd="0" presId="urn:microsoft.com/office/officeart/2008/layout/NameandTitleOrganizationalChart"/>
    <dgm:cxn modelId="{82923F50-470D-4B4C-893E-76C6FCF37211}" type="presParOf" srcId="{EE87C2D3-7FDB-42D5-99D6-F984CED13FB8}" destId="{26CFFA27-68FC-4CAC-B707-D8E1442F539A}" srcOrd="4" destOrd="0" presId="urn:microsoft.com/office/officeart/2008/layout/NameandTitleOrganizationalChart"/>
    <dgm:cxn modelId="{F9085D0B-7309-4016-BD5D-C2B3D5B254A4}" type="presParOf" srcId="{EE87C2D3-7FDB-42D5-99D6-F984CED13FB8}" destId="{885F73DE-AF73-463E-9DF4-B56C7F5B9084}" srcOrd="5" destOrd="0" presId="urn:microsoft.com/office/officeart/2008/layout/NameandTitleOrganizationalChart"/>
    <dgm:cxn modelId="{C66AA6A4-92A6-4221-AE26-4123719FDFFF}" type="presParOf" srcId="{885F73DE-AF73-463E-9DF4-B56C7F5B9084}" destId="{567A63C1-7410-498D-93F5-AB7CD4B1153F}" srcOrd="0" destOrd="0" presId="urn:microsoft.com/office/officeart/2008/layout/NameandTitleOrganizationalChart"/>
    <dgm:cxn modelId="{AE2ECDB5-9CDF-4B40-98FA-3B1162FFB5AC}" type="presParOf" srcId="{567A63C1-7410-498D-93F5-AB7CD4B1153F}" destId="{07AEAE2C-80C4-44FF-A49A-26898DDE9F7B}" srcOrd="0" destOrd="0" presId="urn:microsoft.com/office/officeart/2008/layout/NameandTitleOrganizationalChart"/>
    <dgm:cxn modelId="{A436540A-AFF6-4FA1-9EC2-877248C78349}" type="presParOf" srcId="{567A63C1-7410-498D-93F5-AB7CD4B1153F}" destId="{86122EDC-55B7-447A-A334-FE03424692F9}" srcOrd="1" destOrd="0" presId="urn:microsoft.com/office/officeart/2008/layout/NameandTitleOrganizationalChart"/>
    <dgm:cxn modelId="{46EF3730-D095-48F0-B138-1BD30007F137}" type="presParOf" srcId="{567A63C1-7410-498D-93F5-AB7CD4B1153F}" destId="{DF152614-4A5B-44E8-A181-2A6694185595}" srcOrd="2" destOrd="0" presId="urn:microsoft.com/office/officeart/2008/layout/NameandTitleOrganizationalChart"/>
    <dgm:cxn modelId="{4B8CB073-1E79-469A-ACE9-8B8F719871E7}" type="presParOf" srcId="{885F73DE-AF73-463E-9DF4-B56C7F5B9084}" destId="{A245BB93-DDAB-48AC-8F8E-2943F6BF561F}" srcOrd="1" destOrd="0" presId="urn:microsoft.com/office/officeart/2008/layout/NameandTitleOrganizationalChart"/>
    <dgm:cxn modelId="{00649E41-9780-4953-A45C-C11677EA5CF3}" type="presParOf" srcId="{A245BB93-DDAB-48AC-8F8E-2943F6BF561F}" destId="{35067AC6-DCF5-4FAB-8767-F90C05466597}" srcOrd="0" destOrd="0" presId="urn:microsoft.com/office/officeart/2008/layout/NameandTitleOrganizationalChart"/>
    <dgm:cxn modelId="{F59CB3A6-E360-420B-906A-D46948EF6BE7}" type="presParOf" srcId="{A245BB93-DDAB-48AC-8F8E-2943F6BF561F}" destId="{A44B4328-0159-400B-A118-12A66F7E8E19}" srcOrd="1" destOrd="0" presId="urn:microsoft.com/office/officeart/2008/layout/NameandTitleOrganizationalChart"/>
    <dgm:cxn modelId="{A8795812-3552-41AC-8F3B-5419DCB4B1A9}" type="presParOf" srcId="{A44B4328-0159-400B-A118-12A66F7E8E19}" destId="{15A85E44-0D94-4900-B6F1-A98B5BCA3673}" srcOrd="0" destOrd="0" presId="urn:microsoft.com/office/officeart/2008/layout/NameandTitleOrganizationalChart"/>
    <dgm:cxn modelId="{C231BEBE-1D29-46E3-B1A6-E930D520FDAD}" type="presParOf" srcId="{15A85E44-0D94-4900-B6F1-A98B5BCA3673}" destId="{9A8F90FE-C34D-477A-9F52-2A04F711FB21}" srcOrd="0" destOrd="0" presId="urn:microsoft.com/office/officeart/2008/layout/NameandTitleOrganizationalChart"/>
    <dgm:cxn modelId="{D38269B2-3627-4CBA-AB07-4470627A9E4D}" type="presParOf" srcId="{15A85E44-0D94-4900-B6F1-A98B5BCA3673}" destId="{FB93FC5F-F0C8-49FC-A9A1-37B55FF53FED}" srcOrd="1" destOrd="0" presId="urn:microsoft.com/office/officeart/2008/layout/NameandTitleOrganizationalChart"/>
    <dgm:cxn modelId="{3A584104-EBB0-417A-B97A-0CD779A78B2F}" type="presParOf" srcId="{15A85E44-0D94-4900-B6F1-A98B5BCA3673}" destId="{98133FB8-30B1-4544-AED7-0FBB7D7294AB}" srcOrd="2" destOrd="0" presId="urn:microsoft.com/office/officeart/2008/layout/NameandTitleOrganizationalChart"/>
    <dgm:cxn modelId="{04A40E34-B9E2-4198-AD9C-784F08F338CB}" type="presParOf" srcId="{A44B4328-0159-400B-A118-12A66F7E8E19}" destId="{6ADE9E1D-3FD8-4189-844E-81DD1EE31B10}" srcOrd="1" destOrd="0" presId="urn:microsoft.com/office/officeart/2008/layout/NameandTitleOrganizationalChart"/>
    <dgm:cxn modelId="{4A56C195-D30E-4722-B5C5-A8BD0DDCB907}" type="presParOf" srcId="{A44B4328-0159-400B-A118-12A66F7E8E19}" destId="{5D36B0CB-9E56-42F2-97FF-F00CD184F14B}" srcOrd="2" destOrd="0" presId="urn:microsoft.com/office/officeart/2008/layout/NameandTitleOrganizationalChart"/>
    <dgm:cxn modelId="{9B86B7C3-7F9C-4E2D-A94C-91CB4269692E}" type="presParOf" srcId="{A245BB93-DDAB-48AC-8F8E-2943F6BF561F}" destId="{9F55395B-02F0-4E28-A8EF-4F8805EFEFE9}" srcOrd="2" destOrd="0" presId="urn:microsoft.com/office/officeart/2008/layout/NameandTitleOrganizationalChart"/>
    <dgm:cxn modelId="{017A4B82-248D-4CB3-8DE9-D55885B79211}" type="presParOf" srcId="{A245BB93-DDAB-48AC-8F8E-2943F6BF561F}" destId="{9D12FE4F-806B-483A-B4B5-D40EFBDD644B}" srcOrd="3" destOrd="0" presId="urn:microsoft.com/office/officeart/2008/layout/NameandTitleOrganizationalChart"/>
    <dgm:cxn modelId="{8392CC36-7465-4369-B0C6-9C42C21AD2AB}" type="presParOf" srcId="{9D12FE4F-806B-483A-B4B5-D40EFBDD644B}" destId="{78B8B247-B77E-41C8-A6A6-F0913A5AA6E7}" srcOrd="0" destOrd="0" presId="urn:microsoft.com/office/officeart/2008/layout/NameandTitleOrganizationalChart"/>
    <dgm:cxn modelId="{F0BD594B-BA96-4F04-958E-2ED58DA6CC8E}" type="presParOf" srcId="{78B8B247-B77E-41C8-A6A6-F0913A5AA6E7}" destId="{FFD2CB5B-A64B-4672-86CF-687D497AD682}" srcOrd="0" destOrd="0" presId="urn:microsoft.com/office/officeart/2008/layout/NameandTitleOrganizationalChart"/>
    <dgm:cxn modelId="{E08811A2-D010-4752-A301-09D58E33AC69}" type="presParOf" srcId="{78B8B247-B77E-41C8-A6A6-F0913A5AA6E7}" destId="{780FA768-A79D-4CC4-8EA7-F3193AAA0EFC}" srcOrd="1" destOrd="0" presId="urn:microsoft.com/office/officeart/2008/layout/NameandTitleOrganizationalChart"/>
    <dgm:cxn modelId="{04A59807-8F5E-42DB-B2C4-0ECC73F3ADEC}" type="presParOf" srcId="{78B8B247-B77E-41C8-A6A6-F0913A5AA6E7}" destId="{1BF72F28-F586-483E-8E18-C5916899EB10}" srcOrd="2" destOrd="0" presId="urn:microsoft.com/office/officeart/2008/layout/NameandTitleOrganizationalChart"/>
    <dgm:cxn modelId="{2458B8B1-F439-4520-9D91-290A5E1C3940}" type="presParOf" srcId="{9D12FE4F-806B-483A-B4B5-D40EFBDD644B}" destId="{0BC003AC-E321-46A5-BD89-7EE66E7D0F59}" srcOrd="1" destOrd="0" presId="urn:microsoft.com/office/officeart/2008/layout/NameandTitleOrganizationalChart"/>
    <dgm:cxn modelId="{611B9F65-1196-462C-810D-D26D271D355B}" type="presParOf" srcId="{9D12FE4F-806B-483A-B4B5-D40EFBDD644B}" destId="{2386B058-9860-4DEE-AB78-1ED74B438A6D}" srcOrd="2" destOrd="0" presId="urn:microsoft.com/office/officeart/2008/layout/NameandTitleOrganizationalChart"/>
    <dgm:cxn modelId="{0B00D1AB-533B-44F6-8403-DA711A2BEB36}" type="presParOf" srcId="{885F73DE-AF73-463E-9DF4-B56C7F5B9084}" destId="{8FA7262B-7A76-4B27-890B-363B997CA1AC}" srcOrd="2" destOrd="0" presId="urn:microsoft.com/office/officeart/2008/layout/NameandTitleOrganizationalChart"/>
    <dgm:cxn modelId="{8BD0D38C-AE21-4EB5-AC9B-7ECC2F209D90}" type="presParOf" srcId="{8FA7262B-7A76-4B27-890B-363B997CA1AC}" destId="{92B49242-4489-4D7B-8FA5-437C50157A84}" srcOrd="0" destOrd="0" presId="urn:microsoft.com/office/officeart/2008/layout/NameandTitleOrganizationalChart"/>
    <dgm:cxn modelId="{58D0C55B-52BA-4FEC-8C7F-60CBAB9ACF56}" type="presParOf" srcId="{8FA7262B-7A76-4B27-890B-363B997CA1AC}" destId="{8D7306C6-4B45-441E-B354-F9407B6468DA}" srcOrd="1" destOrd="0" presId="urn:microsoft.com/office/officeart/2008/layout/NameandTitleOrganizationalChart"/>
    <dgm:cxn modelId="{ED5E25DD-F120-4DF3-9427-0F2A04E5B3FE}" type="presParOf" srcId="{8D7306C6-4B45-441E-B354-F9407B6468DA}" destId="{746868C1-1A06-4B39-8AC1-17F4828A2F98}" srcOrd="0" destOrd="0" presId="urn:microsoft.com/office/officeart/2008/layout/NameandTitleOrganizationalChart"/>
    <dgm:cxn modelId="{4FC74F4E-97C1-4CD6-86CE-B9F4B6DCDC29}" type="presParOf" srcId="{746868C1-1A06-4B39-8AC1-17F4828A2F98}" destId="{F8074336-37FA-4FA9-A471-ACDD70388E8B}" srcOrd="0" destOrd="0" presId="urn:microsoft.com/office/officeart/2008/layout/NameandTitleOrganizationalChart"/>
    <dgm:cxn modelId="{0DE211FD-AFF7-4A9C-9F50-C589879C7F91}" type="presParOf" srcId="{746868C1-1A06-4B39-8AC1-17F4828A2F98}" destId="{29858F0A-C7D6-4F6A-A9B6-40690AE8C511}" srcOrd="1" destOrd="0" presId="urn:microsoft.com/office/officeart/2008/layout/NameandTitleOrganizationalChart"/>
    <dgm:cxn modelId="{F50EB4E8-A68B-4953-A24B-27429F7ADCF5}" type="presParOf" srcId="{746868C1-1A06-4B39-8AC1-17F4828A2F98}" destId="{682BD7DA-B788-4F92-871B-1B383A814DD5}" srcOrd="2" destOrd="0" presId="urn:microsoft.com/office/officeart/2008/layout/NameandTitleOrganizationalChart"/>
    <dgm:cxn modelId="{8B93E775-24A7-4252-9221-777B33C5C1CD}" type="presParOf" srcId="{8D7306C6-4B45-441E-B354-F9407B6468DA}" destId="{68E457C9-D554-4AE8-9B8D-5CC4002A1CD6}" srcOrd="1" destOrd="0" presId="urn:microsoft.com/office/officeart/2008/layout/NameandTitleOrganizationalChart"/>
    <dgm:cxn modelId="{57CAF752-C199-4407-A148-D3566BC1707F}" type="presParOf" srcId="{8D7306C6-4B45-441E-B354-F9407B6468DA}" destId="{34EC4C3C-E0CB-4589-B7AC-17E5746E5C32}" srcOrd="2" destOrd="0" presId="urn:microsoft.com/office/officeart/2008/layout/NameandTitleOrganizationalChart"/>
    <dgm:cxn modelId="{26DD970F-392C-4F9D-B60A-0D1C2716BA65}" type="presParOf" srcId="{D1960983-DF25-4043-A0D5-1B822F1104F1}" destId="{16CDB2F1-5036-4A83-B02E-3271CE319843}" srcOrd="2" destOrd="0" presId="urn:microsoft.com/office/officeart/2008/layout/NameandTitleOrganizationalChart"/>
    <dgm:cxn modelId="{7DDCEE4E-0A0E-44BD-B877-C1FD6DC40A72}" type="presParOf" srcId="{73AB4973-4B40-4FA4-991E-E2EFB675A42F}" destId="{BF40ACFF-8444-4333-9C43-2FE6118D2843}" srcOrd="2" destOrd="0" presId="urn:microsoft.com/office/officeart/2008/layout/NameandTitleOrganizationalChart"/>
    <dgm:cxn modelId="{F4F7101C-CD23-4615-8CE1-41BF04130A8D}" type="presParOf" srcId="{73AB4973-4B40-4FA4-991E-E2EFB675A42F}" destId="{30C98B70-B088-4744-B8D5-84AE3593B12F}" srcOrd="3" destOrd="0" presId="urn:microsoft.com/office/officeart/2008/layout/NameandTitleOrganizationalChart"/>
    <dgm:cxn modelId="{1A41DCB9-1FD6-4C51-A59D-F7BB9B7718B8}" type="presParOf" srcId="{30C98B70-B088-4744-B8D5-84AE3593B12F}" destId="{20455BF0-213D-447D-BE25-60EA7765A866}" srcOrd="0" destOrd="0" presId="urn:microsoft.com/office/officeart/2008/layout/NameandTitleOrganizationalChart"/>
    <dgm:cxn modelId="{FD80B305-8D52-49DD-BE20-00493AD06779}" type="presParOf" srcId="{20455BF0-213D-447D-BE25-60EA7765A866}" destId="{13BB22F7-C8B0-48C4-8C9E-5C58331B9458}" srcOrd="0" destOrd="0" presId="urn:microsoft.com/office/officeart/2008/layout/NameandTitleOrganizationalChart"/>
    <dgm:cxn modelId="{860CD3AF-2FF7-4FC1-85B4-8E7AE0691EBA}" type="presParOf" srcId="{20455BF0-213D-447D-BE25-60EA7765A866}" destId="{AF5C6F3A-6D99-4456-9F67-3899FD8ABFBD}" srcOrd="1" destOrd="0" presId="urn:microsoft.com/office/officeart/2008/layout/NameandTitleOrganizationalChart"/>
    <dgm:cxn modelId="{64B572F3-1711-4DDD-9848-067502D48028}" type="presParOf" srcId="{20455BF0-213D-447D-BE25-60EA7765A866}" destId="{226C704E-74BF-4960-8780-6B1B51B0F357}" srcOrd="2" destOrd="0" presId="urn:microsoft.com/office/officeart/2008/layout/NameandTitleOrganizationalChart"/>
    <dgm:cxn modelId="{5C6E5BBD-230F-4C6E-8049-970EBA4BCFEA}" type="presParOf" srcId="{30C98B70-B088-4744-B8D5-84AE3593B12F}" destId="{F3064C84-6667-46BD-AA60-19AA814FA326}" srcOrd="1" destOrd="0" presId="urn:microsoft.com/office/officeart/2008/layout/NameandTitleOrganizationalChart"/>
    <dgm:cxn modelId="{345A0131-5C71-456C-929F-E40A1714C773}" type="presParOf" srcId="{F3064C84-6667-46BD-AA60-19AA814FA326}" destId="{141F96E7-4C1F-459A-9291-766D3AAD245D}" srcOrd="0" destOrd="0" presId="urn:microsoft.com/office/officeart/2008/layout/NameandTitleOrganizationalChart"/>
    <dgm:cxn modelId="{50889F3E-967D-470B-B6BB-EBB17AC91D40}" type="presParOf" srcId="{F3064C84-6667-46BD-AA60-19AA814FA326}" destId="{19DEA27F-616D-4416-9AED-ABA9A533FECC}" srcOrd="1" destOrd="0" presId="urn:microsoft.com/office/officeart/2008/layout/NameandTitleOrganizationalChart"/>
    <dgm:cxn modelId="{FD52C663-6300-4AD1-AF65-AC6EE848BB78}" type="presParOf" srcId="{19DEA27F-616D-4416-9AED-ABA9A533FECC}" destId="{A51178C8-30C6-4B15-ACD5-887CBE5C49D2}" srcOrd="0" destOrd="0" presId="urn:microsoft.com/office/officeart/2008/layout/NameandTitleOrganizationalChart"/>
    <dgm:cxn modelId="{F6E77CCC-278F-49B9-A526-11AAA954EEEF}" type="presParOf" srcId="{A51178C8-30C6-4B15-ACD5-887CBE5C49D2}" destId="{4BF64C15-A7F4-4C4F-AD02-82F5E4C8069F}" srcOrd="0" destOrd="0" presId="urn:microsoft.com/office/officeart/2008/layout/NameandTitleOrganizationalChart"/>
    <dgm:cxn modelId="{035A4AB6-6C61-4D7C-9A88-E0173D467960}" type="presParOf" srcId="{A51178C8-30C6-4B15-ACD5-887CBE5C49D2}" destId="{EA670ABC-EFE0-4081-8F7A-7FB7E576E426}" srcOrd="1" destOrd="0" presId="urn:microsoft.com/office/officeart/2008/layout/NameandTitleOrganizationalChart"/>
    <dgm:cxn modelId="{49F2FEE5-D265-4059-BFBC-FD11CDD5BB38}" type="presParOf" srcId="{A51178C8-30C6-4B15-ACD5-887CBE5C49D2}" destId="{DC056703-46F2-4BC0-939D-8310EC2CE47B}" srcOrd="2" destOrd="0" presId="urn:microsoft.com/office/officeart/2008/layout/NameandTitleOrganizationalChart"/>
    <dgm:cxn modelId="{B38E4C1E-6EA8-4E7B-98FE-482B8B416538}" type="presParOf" srcId="{19DEA27F-616D-4416-9AED-ABA9A533FECC}" destId="{A405A064-365A-45BF-B1C5-0A21C8CF8B92}" srcOrd="1" destOrd="0" presId="urn:microsoft.com/office/officeart/2008/layout/NameandTitleOrganizationalChart"/>
    <dgm:cxn modelId="{37AFF67D-D4C3-4707-9CCA-6B697993BBEA}" type="presParOf" srcId="{A405A064-365A-45BF-B1C5-0A21C8CF8B92}" destId="{64715A78-CD6B-406E-B4AD-B06D0DC4C4CD}" srcOrd="0" destOrd="0" presId="urn:microsoft.com/office/officeart/2008/layout/NameandTitleOrganizationalChart"/>
    <dgm:cxn modelId="{19A4EA9D-3A5F-4E15-8C89-434E8F5BBBFE}" type="presParOf" srcId="{A405A064-365A-45BF-B1C5-0A21C8CF8B92}" destId="{955D7CE3-40CF-4B01-9205-375EB9207F67}" srcOrd="1" destOrd="0" presId="urn:microsoft.com/office/officeart/2008/layout/NameandTitleOrganizationalChart"/>
    <dgm:cxn modelId="{0685764D-6429-4289-B9FD-8D7FC8134FBD}" type="presParOf" srcId="{955D7CE3-40CF-4B01-9205-375EB9207F67}" destId="{4CDCFD52-8DB5-404B-8AF4-F2601D5993E0}" srcOrd="0" destOrd="0" presId="urn:microsoft.com/office/officeart/2008/layout/NameandTitleOrganizationalChart"/>
    <dgm:cxn modelId="{D0E45197-A5B3-4AD2-9FF7-DD9705710AD2}" type="presParOf" srcId="{4CDCFD52-8DB5-404B-8AF4-F2601D5993E0}" destId="{7D3DEF07-12B5-4F98-9F5A-18F0341D66C7}" srcOrd="0" destOrd="0" presId="urn:microsoft.com/office/officeart/2008/layout/NameandTitleOrganizationalChart"/>
    <dgm:cxn modelId="{AD675267-5CDC-4EEC-A1C6-A0ECA8894049}" type="presParOf" srcId="{4CDCFD52-8DB5-404B-8AF4-F2601D5993E0}" destId="{0C461177-8210-4EDC-804A-3DC3691E1600}" srcOrd="1" destOrd="0" presId="urn:microsoft.com/office/officeart/2008/layout/NameandTitleOrganizationalChart"/>
    <dgm:cxn modelId="{E66DA51E-3CF6-4FEE-A0A6-0703473B9D4E}" type="presParOf" srcId="{4CDCFD52-8DB5-404B-8AF4-F2601D5993E0}" destId="{C31B8421-B790-4859-90D9-836F8E933FCE}" srcOrd="2" destOrd="0" presId="urn:microsoft.com/office/officeart/2008/layout/NameandTitleOrganizationalChart"/>
    <dgm:cxn modelId="{8C2ECF99-606E-41B0-9B0B-1D18383B29A7}" type="presParOf" srcId="{955D7CE3-40CF-4B01-9205-375EB9207F67}" destId="{E729C607-2F75-47D2-8A2A-97756E36BAAF}" srcOrd="1" destOrd="0" presId="urn:microsoft.com/office/officeart/2008/layout/NameandTitleOrganizationalChart"/>
    <dgm:cxn modelId="{0F6DC1C2-A9F6-4E5F-90FF-FD37AFB46CF9}" type="presParOf" srcId="{955D7CE3-40CF-4B01-9205-375EB9207F67}" destId="{137558C6-ACB9-475F-AB43-093E6978274C}" srcOrd="2" destOrd="0" presId="urn:microsoft.com/office/officeart/2008/layout/NameandTitleOrganizationalChart"/>
    <dgm:cxn modelId="{704B8CEA-F43B-454E-95F9-744B714AB4EB}" type="presParOf" srcId="{19DEA27F-616D-4416-9AED-ABA9A533FECC}" destId="{68F3FFEE-ED33-4658-844B-646621502A6B}" srcOrd="2" destOrd="0" presId="urn:microsoft.com/office/officeart/2008/layout/NameandTitleOrganizationalChart"/>
    <dgm:cxn modelId="{D16B701F-6AB7-4705-8F2D-8318CBFEC876}" type="presParOf" srcId="{68F3FFEE-ED33-4658-844B-646621502A6B}" destId="{8134756F-C9F0-4321-9DAA-C7D2C294C872}" srcOrd="0" destOrd="0" presId="urn:microsoft.com/office/officeart/2008/layout/NameandTitleOrganizationalChart"/>
    <dgm:cxn modelId="{57C38F72-39B6-41FC-B606-27F4EEB3EA5A}" type="presParOf" srcId="{68F3FFEE-ED33-4658-844B-646621502A6B}" destId="{C5D4E8E1-FDE4-4ACB-962B-979CFDC26C77}" srcOrd="1" destOrd="0" presId="urn:microsoft.com/office/officeart/2008/layout/NameandTitleOrganizationalChart"/>
    <dgm:cxn modelId="{35BA92C1-532F-4E8E-AABB-8894BCEDBB8F}" type="presParOf" srcId="{C5D4E8E1-FDE4-4ACB-962B-979CFDC26C77}" destId="{9B340718-2278-4942-B563-43F76C638433}" srcOrd="0" destOrd="0" presId="urn:microsoft.com/office/officeart/2008/layout/NameandTitleOrganizationalChart"/>
    <dgm:cxn modelId="{0A224CA3-C06F-4002-B626-36B093F0B532}" type="presParOf" srcId="{9B340718-2278-4942-B563-43F76C638433}" destId="{8A982EED-1AC9-4E27-8CB8-EE3455182C6F}" srcOrd="0" destOrd="0" presId="urn:microsoft.com/office/officeart/2008/layout/NameandTitleOrganizationalChart"/>
    <dgm:cxn modelId="{326095E4-014C-4DA2-AE53-8A17D9ABE2D7}" type="presParOf" srcId="{9B340718-2278-4942-B563-43F76C638433}" destId="{C0573853-8574-4E4B-8FDE-28BD7C88BE68}" srcOrd="1" destOrd="0" presId="urn:microsoft.com/office/officeart/2008/layout/NameandTitleOrganizationalChart"/>
    <dgm:cxn modelId="{BDB5394E-AED2-43FB-9AB6-51A9081EACF5}" type="presParOf" srcId="{9B340718-2278-4942-B563-43F76C638433}" destId="{B817E8DA-D57E-4CAE-BD40-0EA6719D3D09}" srcOrd="2" destOrd="0" presId="urn:microsoft.com/office/officeart/2008/layout/NameandTitleOrganizationalChart"/>
    <dgm:cxn modelId="{20185708-8F32-4F34-95FD-E4AE8723CF59}" type="presParOf" srcId="{C5D4E8E1-FDE4-4ACB-962B-979CFDC26C77}" destId="{2639BC67-5230-4806-BDC7-93D543DDB760}" srcOrd="1" destOrd="0" presId="urn:microsoft.com/office/officeart/2008/layout/NameandTitleOrganizationalChart"/>
    <dgm:cxn modelId="{7EADC912-0DF8-41F3-9EC3-8B3BE12A480C}" type="presParOf" srcId="{C5D4E8E1-FDE4-4ACB-962B-979CFDC26C77}" destId="{598940D6-B4FB-452E-B11C-45496DA32019}" srcOrd="2" destOrd="0" presId="urn:microsoft.com/office/officeart/2008/layout/NameandTitleOrganizationalChart"/>
    <dgm:cxn modelId="{80E4B1E0-FA40-41C7-A904-562D9DC33E1D}" type="presParOf" srcId="{F3064C84-6667-46BD-AA60-19AA814FA326}" destId="{A539A9FD-CA8F-42FA-87F9-7CD2F3ADDF41}" srcOrd="2" destOrd="0" presId="urn:microsoft.com/office/officeart/2008/layout/NameandTitleOrganizationalChart"/>
    <dgm:cxn modelId="{51578AE5-FB1B-4DB0-9C51-E0DF105C88C4}" type="presParOf" srcId="{F3064C84-6667-46BD-AA60-19AA814FA326}" destId="{1CAF7EC2-71C8-40AB-9905-36BABE9BEBCA}" srcOrd="3" destOrd="0" presId="urn:microsoft.com/office/officeart/2008/layout/NameandTitleOrganizationalChart"/>
    <dgm:cxn modelId="{B031E040-F153-452E-B417-1CDA5E71DFAE}" type="presParOf" srcId="{1CAF7EC2-71C8-40AB-9905-36BABE9BEBCA}" destId="{61524BB4-ACAE-4FE3-A33D-38EB9CA1E07F}" srcOrd="0" destOrd="0" presId="urn:microsoft.com/office/officeart/2008/layout/NameandTitleOrganizationalChart"/>
    <dgm:cxn modelId="{863AA4F2-402E-4FB3-8CBA-1BB904BA1B3D}" type="presParOf" srcId="{61524BB4-ACAE-4FE3-A33D-38EB9CA1E07F}" destId="{5BC04F11-0E80-47F2-9917-476456E81929}" srcOrd="0" destOrd="0" presId="urn:microsoft.com/office/officeart/2008/layout/NameandTitleOrganizationalChart"/>
    <dgm:cxn modelId="{D8A6A6E7-AE8C-4B96-9A86-87542E3250B1}" type="presParOf" srcId="{61524BB4-ACAE-4FE3-A33D-38EB9CA1E07F}" destId="{2F54B2C8-570F-4D23-AC47-6F78BDBCF279}" srcOrd="1" destOrd="0" presId="urn:microsoft.com/office/officeart/2008/layout/NameandTitleOrganizationalChart"/>
    <dgm:cxn modelId="{B1C173FA-F8EA-45F6-BF5E-5C8CB3F8D4A6}" type="presParOf" srcId="{61524BB4-ACAE-4FE3-A33D-38EB9CA1E07F}" destId="{E739DBAE-035C-4996-9469-905A5A8B9168}" srcOrd="2" destOrd="0" presId="urn:microsoft.com/office/officeart/2008/layout/NameandTitleOrganizationalChart"/>
    <dgm:cxn modelId="{33C7B773-8CC4-49CA-ABE2-81A42DF0E33B}" type="presParOf" srcId="{1CAF7EC2-71C8-40AB-9905-36BABE9BEBCA}" destId="{5B1AA979-8D61-4861-9F28-D253571C76BA}" srcOrd="1" destOrd="0" presId="urn:microsoft.com/office/officeart/2008/layout/NameandTitleOrganizationalChart"/>
    <dgm:cxn modelId="{B044B89F-76EA-4EBD-8240-1C9188F20861}" type="presParOf" srcId="{5B1AA979-8D61-4861-9F28-D253571C76BA}" destId="{ACCDA661-F10F-4F06-8EF5-539D4DDF5F4F}" srcOrd="0" destOrd="0" presId="urn:microsoft.com/office/officeart/2008/layout/NameandTitleOrganizationalChart"/>
    <dgm:cxn modelId="{7E8CBA67-6D2D-47DC-8FCB-33784738D8A4}" type="presParOf" srcId="{5B1AA979-8D61-4861-9F28-D253571C76BA}" destId="{4971B92D-7344-4EC9-8188-55970FCD810B}" srcOrd="1" destOrd="0" presId="urn:microsoft.com/office/officeart/2008/layout/NameandTitleOrganizationalChart"/>
    <dgm:cxn modelId="{66104487-6389-4625-9476-7BDE85FC6626}" type="presParOf" srcId="{4971B92D-7344-4EC9-8188-55970FCD810B}" destId="{BB30618C-CA88-4BE2-B74E-2F85E652C73F}" srcOrd="0" destOrd="0" presId="urn:microsoft.com/office/officeart/2008/layout/NameandTitleOrganizationalChart"/>
    <dgm:cxn modelId="{E8EC3667-C336-41F6-B337-3D1434CEA78C}" type="presParOf" srcId="{BB30618C-CA88-4BE2-B74E-2F85E652C73F}" destId="{FF24189E-B369-4821-800A-713EC7A2AD47}" srcOrd="0" destOrd="0" presId="urn:microsoft.com/office/officeart/2008/layout/NameandTitleOrganizationalChart"/>
    <dgm:cxn modelId="{F6931BE9-CF64-4291-81A7-4C6A7D848CB0}" type="presParOf" srcId="{BB30618C-CA88-4BE2-B74E-2F85E652C73F}" destId="{0CD0E36F-C610-468C-B15C-93CD694DEEAB}" srcOrd="1" destOrd="0" presId="urn:microsoft.com/office/officeart/2008/layout/NameandTitleOrganizationalChart"/>
    <dgm:cxn modelId="{6D0F05B4-E255-42BF-82E3-708A8F56636D}" type="presParOf" srcId="{BB30618C-CA88-4BE2-B74E-2F85E652C73F}" destId="{31E7EEB3-187E-48CF-BB75-7CB7FBE3D76E}" srcOrd="2" destOrd="0" presId="urn:microsoft.com/office/officeart/2008/layout/NameandTitleOrganizationalChart"/>
    <dgm:cxn modelId="{39DB2001-6AAA-4423-95CE-7CA38A909E81}" type="presParOf" srcId="{4971B92D-7344-4EC9-8188-55970FCD810B}" destId="{D24A1D5E-41C7-4960-921D-72B5CE46BA3B}" srcOrd="1" destOrd="0" presId="urn:microsoft.com/office/officeart/2008/layout/NameandTitleOrganizationalChart"/>
    <dgm:cxn modelId="{80D889B4-BDF5-4BC3-81F2-91E287ECD831}" type="presParOf" srcId="{4971B92D-7344-4EC9-8188-55970FCD810B}" destId="{E75E00D8-A7C6-413A-AE79-DD2E7AC33C57}" srcOrd="2" destOrd="0" presId="urn:microsoft.com/office/officeart/2008/layout/NameandTitleOrganizationalChart"/>
    <dgm:cxn modelId="{9BD8EBFB-B864-4B9A-BD90-A4891E25F51B}" type="presParOf" srcId="{5B1AA979-8D61-4861-9F28-D253571C76BA}" destId="{3BDBAE57-C379-4668-9FD7-D00DB071EC4F}" srcOrd="2" destOrd="0" presId="urn:microsoft.com/office/officeart/2008/layout/NameandTitleOrganizationalChart"/>
    <dgm:cxn modelId="{0BC149F3-827F-4AF9-8C72-FFC367C04ABC}" type="presParOf" srcId="{5B1AA979-8D61-4861-9F28-D253571C76BA}" destId="{BD8E56BE-D3C2-4FAD-AFF7-C860527191A0}" srcOrd="3" destOrd="0" presId="urn:microsoft.com/office/officeart/2008/layout/NameandTitleOrganizationalChart"/>
    <dgm:cxn modelId="{AD14DB60-A171-4307-9C26-245DD8733D1A}" type="presParOf" srcId="{BD8E56BE-D3C2-4FAD-AFF7-C860527191A0}" destId="{5F637F8C-CC63-4ECB-B40D-FE9DBB2B2E6F}" srcOrd="0" destOrd="0" presId="urn:microsoft.com/office/officeart/2008/layout/NameandTitleOrganizationalChart"/>
    <dgm:cxn modelId="{2BF6CC7D-BB95-4E9D-A711-9115243325A3}" type="presParOf" srcId="{5F637F8C-CC63-4ECB-B40D-FE9DBB2B2E6F}" destId="{F8EBB0C6-6949-4EB7-B7E1-DB97C87762CD}" srcOrd="0" destOrd="0" presId="urn:microsoft.com/office/officeart/2008/layout/NameandTitleOrganizationalChart"/>
    <dgm:cxn modelId="{065FA0C2-1895-4EBF-BAEC-B323FE79A617}" type="presParOf" srcId="{5F637F8C-CC63-4ECB-B40D-FE9DBB2B2E6F}" destId="{92D7C1A5-C758-4FE7-AE0B-973F03BAC2FD}" srcOrd="1" destOrd="0" presId="urn:microsoft.com/office/officeart/2008/layout/NameandTitleOrganizationalChart"/>
    <dgm:cxn modelId="{7D72CF33-C355-49A0-8DD6-5353A7AB2785}" type="presParOf" srcId="{5F637F8C-CC63-4ECB-B40D-FE9DBB2B2E6F}" destId="{E0C2911C-2FD8-459B-86B9-E54C8510F5C5}" srcOrd="2" destOrd="0" presId="urn:microsoft.com/office/officeart/2008/layout/NameandTitleOrganizationalChart"/>
    <dgm:cxn modelId="{9AD2F1CC-6394-4315-83E8-14E95FC6F122}" type="presParOf" srcId="{BD8E56BE-D3C2-4FAD-AFF7-C860527191A0}" destId="{218CB5EA-BCB9-4AA2-A75E-B797455CF799}" srcOrd="1" destOrd="0" presId="urn:microsoft.com/office/officeart/2008/layout/NameandTitleOrganizationalChart"/>
    <dgm:cxn modelId="{EE614FE3-BB1E-43BA-A91B-F0E04FA37E78}" type="presParOf" srcId="{BD8E56BE-D3C2-4FAD-AFF7-C860527191A0}" destId="{40506E29-5F6B-4691-91FA-0E0C8B83B113}" srcOrd="2" destOrd="0" presId="urn:microsoft.com/office/officeart/2008/layout/NameandTitleOrganizationalChart"/>
    <dgm:cxn modelId="{ED1CDEE9-6334-475F-B1F3-EAAF761E1733}" type="presParOf" srcId="{5B1AA979-8D61-4861-9F28-D253571C76BA}" destId="{7CE254B7-DFF0-479E-877A-1EE05C748D57}" srcOrd="4" destOrd="0" presId="urn:microsoft.com/office/officeart/2008/layout/NameandTitleOrganizationalChart"/>
    <dgm:cxn modelId="{19E11B85-CA03-45D9-AFA6-763C771DEB79}" type="presParOf" srcId="{5B1AA979-8D61-4861-9F28-D253571C76BA}" destId="{0D819EC7-B65F-4381-A03C-B860240C33E4}" srcOrd="5" destOrd="0" presId="urn:microsoft.com/office/officeart/2008/layout/NameandTitleOrganizationalChart"/>
    <dgm:cxn modelId="{393C0149-F749-4065-A85A-E7BCAB27C4F0}" type="presParOf" srcId="{0D819EC7-B65F-4381-A03C-B860240C33E4}" destId="{A0A816B2-13C9-4F61-A3B9-5162E60E7844}" srcOrd="0" destOrd="0" presId="urn:microsoft.com/office/officeart/2008/layout/NameandTitleOrganizationalChart"/>
    <dgm:cxn modelId="{94BE903A-B5A5-4F60-8B49-B002E38A8353}" type="presParOf" srcId="{A0A816B2-13C9-4F61-A3B9-5162E60E7844}" destId="{84B0B52A-587F-4E4C-8B43-C2CB04B716FD}" srcOrd="0" destOrd="0" presId="urn:microsoft.com/office/officeart/2008/layout/NameandTitleOrganizationalChart"/>
    <dgm:cxn modelId="{3DE88DE5-976A-41B3-AA83-A3BA8410DD8C}" type="presParOf" srcId="{A0A816B2-13C9-4F61-A3B9-5162E60E7844}" destId="{0346A65A-43E2-4A35-BC94-268B6E519900}" srcOrd="1" destOrd="0" presId="urn:microsoft.com/office/officeart/2008/layout/NameandTitleOrganizationalChart"/>
    <dgm:cxn modelId="{E7817EE3-B314-476B-9F0E-F16205332304}" type="presParOf" srcId="{A0A816B2-13C9-4F61-A3B9-5162E60E7844}" destId="{2064600D-24E4-455A-9081-35B06EF54FE0}" srcOrd="2" destOrd="0" presId="urn:microsoft.com/office/officeart/2008/layout/NameandTitleOrganizationalChart"/>
    <dgm:cxn modelId="{E99A0254-8AC3-4095-A279-8728666B1804}" type="presParOf" srcId="{0D819EC7-B65F-4381-A03C-B860240C33E4}" destId="{69C289DC-3C7F-45D8-BFAE-660534B8AEAA}" srcOrd="1" destOrd="0" presId="urn:microsoft.com/office/officeart/2008/layout/NameandTitleOrganizationalChart"/>
    <dgm:cxn modelId="{D5DF3A99-4275-42B1-88C4-F80C8906FE79}" type="presParOf" srcId="{0D819EC7-B65F-4381-A03C-B860240C33E4}" destId="{E57B267F-AA17-48A8-9764-7D1F0BB4704A}" srcOrd="2" destOrd="0" presId="urn:microsoft.com/office/officeart/2008/layout/NameandTitleOrganizationalChart"/>
    <dgm:cxn modelId="{34904318-5568-43CE-BD20-FC8555B4F5B6}" type="presParOf" srcId="{5B1AA979-8D61-4861-9F28-D253571C76BA}" destId="{A9887AAA-12E8-4292-8804-33D9DDEB360E}" srcOrd="6" destOrd="0" presId="urn:microsoft.com/office/officeart/2008/layout/NameandTitleOrganizationalChart"/>
    <dgm:cxn modelId="{155DDCFC-6E77-42F5-8527-1A0DA1491FBB}" type="presParOf" srcId="{5B1AA979-8D61-4861-9F28-D253571C76BA}" destId="{8924F3E5-F421-4491-8715-71CC5A11DCA3}" srcOrd="7" destOrd="0" presId="urn:microsoft.com/office/officeart/2008/layout/NameandTitleOrganizationalChart"/>
    <dgm:cxn modelId="{939C5F08-39FC-419D-874E-7DDB8A369EE3}" type="presParOf" srcId="{8924F3E5-F421-4491-8715-71CC5A11DCA3}" destId="{2B6B81AF-19F8-4017-B591-2E20450A58D8}" srcOrd="0" destOrd="0" presId="urn:microsoft.com/office/officeart/2008/layout/NameandTitleOrganizationalChart"/>
    <dgm:cxn modelId="{438D7AFD-5638-4FEA-B096-CAC21693F562}" type="presParOf" srcId="{2B6B81AF-19F8-4017-B591-2E20450A58D8}" destId="{4E76BCDB-9BB2-4090-A800-7B9F03241898}" srcOrd="0" destOrd="0" presId="urn:microsoft.com/office/officeart/2008/layout/NameandTitleOrganizationalChart"/>
    <dgm:cxn modelId="{39BF3FD7-02EF-4EE4-AF6E-4BFEA0E3E062}" type="presParOf" srcId="{2B6B81AF-19F8-4017-B591-2E20450A58D8}" destId="{60D98C69-1F83-4586-8124-FE678AEDCD68}" srcOrd="1" destOrd="0" presId="urn:microsoft.com/office/officeart/2008/layout/NameandTitleOrganizationalChart"/>
    <dgm:cxn modelId="{250FDE14-5C8B-4F64-85C8-40088EBC1054}" type="presParOf" srcId="{2B6B81AF-19F8-4017-B591-2E20450A58D8}" destId="{39C000EE-6F1A-4999-B6A4-FFDB986C7C70}" srcOrd="2" destOrd="0" presId="urn:microsoft.com/office/officeart/2008/layout/NameandTitleOrganizationalChart"/>
    <dgm:cxn modelId="{6004F16C-D07C-4D4F-AC51-4E8A8DFF814A}" type="presParOf" srcId="{8924F3E5-F421-4491-8715-71CC5A11DCA3}" destId="{DD837799-D2D0-4D0C-A8ED-FFE35B39DA29}" srcOrd="1" destOrd="0" presId="urn:microsoft.com/office/officeart/2008/layout/NameandTitleOrganizationalChart"/>
    <dgm:cxn modelId="{20B45766-C6FA-4EFE-900D-B61344085B21}" type="presParOf" srcId="{8924F3E5-F421-4491-8715-71CC5A11DCA3}" destId="{3144B1FD-CCB7-4739-805E-FE667A27C3E2}" srcOrd="2" destOrd="0" presId="urn:microsoft.com/office/officeart/2008/layout/NameandTitleOrganizationalChart"/>
    <dgm:cxn modelId="{DE8F13F6-AEF2-4D2B-AA42-C4207456E039}" type="presParOf" srcId="{5B1AA979-8D61-4861-9F28-D253571C76BA}" destId="{1B8AB58E-8A9A-40CF-B5B8-6EF61DD075BB}" srcOrd="8" destOrd="0" presId="urn:microsoft.com/office/officeart/2008/layout/NameandTitleOrganizationalChart"/>
    <dgm:cxn modelId="{FBCC76E3-A5B3-4DE4-8048-57332090CC4A}" type="presParOf" srcId="{5B1AA979-8D61-4861-9F28-D253571C76BA}" destId="{2A373B18-36C9-412A-8C98-ABB048CB730E}" srcOrd="9" destOrd="0" presId="urn:microsoft.com/office/officeart/2008/layout/NameandTitleOrganizationalChart"/>
    <dgm:cxn modelId="{BB0BFEDF-D134-4F15-B159-F73A63ED6117}" type="presParOf" srcId="{2A373B18-36C9-412A-8C98-ABB048CB730E}" destId="{6F67BE63-6054-4617-8811-8CB95D30F1B9}" srcOrd="0" destOrd="0" presId="urn:microsoft.com/office/officeart/2008/layout/NameandTitleOrganizationalChart"/>
    <dgm:cxn modelId="{39EFC523-5CEC-4189-A8C8-E27FFBD19E8B}" type="presParOf" srcId="{6F67BE63-6054-4617-8811-8CB95D30F1B9}" destId="{C7E28705-369A-45F6-B6CC-8F4DBD1A5768}" srcOrd="0" destOrd="0" presId="urn:microsoft.com/office/officeart/2008/layout/NameandTitleOrganizationalChart"/>
    <dgm:cxn modelId="{EB92C5CF-BE3E-41F1-82CF-39FC83B2EB7C}" type="presParOf" srcId="{6F67BE63-6054-4617-8811-8CB95D30F1B9}" destId="{CFEAABC5-B5B2-4850-98A8-1AFB510F835A}" srcOrd="1" destOrd="0" presId="urn:microsoft.com/office/officeart/2008/layout/NameandTitleOrganizationalChart"/>
    <dgm:cxn modelId="{19F48487-DA6D-415C-A82C-B1E4E5963826}" type="presParOf" srcId="{6F67BE63-6054-4617-8811-8CB95D30F1B9}" destId="{7BE16D40-B47C-4FF9-8F48-11D9D70EDD7E}" srcOrd="2" destOrd="0" presId="urn:microsoft.com/office/officeart/2008/layout/NameandTitleOrganizationalChart"/>
    <dgm:cxn modelId="{DB1604F4-6C56-4232-B7AC-D987E87D31B4}" type="presParOf" srcId="{2A373B18-36C9-412A-8C98-ABB048CB730E}" destId="{927C38A3-5380-4CF0-8831-70D2D4B9CC4D}" srcOrd="1" destOrd="0" presId="urn:microsoft.com/office/officeart/2008/layout/NameandTitleOrganizationalChart"/>
    <dgm:cxn modelId="{963AE7BD-77B6-40F4-B43A-7633E8F851C0}" type="presParOf" srcId="{2A373B18-36C9-412A-8C98-ABB048CB730E}" destId="{7073BE6C-1E09-4438-9F1F-C53E81383D7B}" srcOrd="2" destOrd="0" presId="urn:microsoft.com/office/officeart/2008/layout/NameandTitleOrganizationalChart"/>
    <dgm:cxn modelId="{7BB675E0-0C38-45FC-AC9F-9539A0CBC816}" type="presParOf" srcId="{1CAF7EC2-71C8-40AB-9905-36BABE9BEBCA}" destId="{30ECF577-5829-4430-8CC3-D3FD84AE927C}" srcOrd="2" destOrd="0" presId="urn:microsoft.com/office/officeart/2008/layout/NameandTitleOrganizationalChart"/>
    <dgm:cxn modelId="{EE5EFB94-C1DE-41AC-82AD-15FF24BAAE3B}" type="presParOf" srcId="{30ECF577-5829-4430-8CC3-D3FD84AE927C}" destId="{9EE5829C-E043-4914-BFF8-4012E22DE71A}" srcOrd="0" destOrd="0" presId="urn:microsoft.com/office/officeart/2008/layout/NameandTitleOrganizationalChart"/>
    <dgm:cxn modelId="{31F2D5F5-F42C-46EA-AE50-96052C144058}" type="presParOf" srcId="{30ECF577-5829-4430-8CC3-D3FD84AE927C}" destId="{146135B6-F1A9-40E3-B240-81B1E5CF9B91}" srcOrd="1" destOrd="0" presId="urn:microsoft.com/office/officeart/2008/layout/NameandTitleOrganizationalChart"/>
    <dgm:cxn modelId="{BD06DDA3-F097-4B24-9FC6-F2050D10D211}" type="presParOf" srcId="{146135B6-F1A9-40E3-B240-81B1E5CF9B91}" destId="{4FBBCC50-B956-49E9-88E2-1E08A387587B}" srcOrd="0" destOrd="0" presId="urn:microsoft.com/office/officeart/2008/layout/NameandTitleOrganizationalChart"/>
    <dgm:cxn modelId="{F54AAF27-9CE7-4E33-A02E-B707A5CE8C9D}" type="presParOf" srcId="{4FBBCC50-B956-49E9-88E2-1E08A387587B}" destId="{A761F804-F9FA-410B-84A3-244630476B87}" srcOrd="0" destOrd="0" presId="urn:microsoft.com/office/officeart/2008/layout/NameandTitleOrganizationalChart"/>
    <dgm:cxn modelId="{49B7000F-182D-44E9-BFCC-6048E78A1F5C}" type="presParOf" srcId="{4FBBCC50-B956-49E9-88E2-1E08A387587B}" destId="{8EC1BB8A-D2E0-4A10-A5AA-884A422CF900}" srcOrd="1" destOrd="0" presId="urn:microsoft.com/office/officeart/2008/layout/NameandTitleOrganizationalChart"/>
    <dgm:cxn modelId="{5886707B-A5A2-4D49-8FBE-F1E82975A5AE}" type="presParOf" srcId="{4FBBCC50-B956-49E9-88E2-1E08A387587B}" destId="{1C830480-77FC-4768-B4FC-EE691A3F117C}" srcOrd="2" destOrd="0" presId="urn:microsoft.com/office/officeart/2008/layout/NameandTitleOrganizationalChart"/>
    <dgm:cxn modelId="{E71D11B6-53BD-4FA7-B49D-1868617EF038}" type="presParOf" srcId="{146135B6-F1A9-40E3-B240-81B1E5CF9B91}" destId="{539531F9-05F3-4781-A961-57C87FD620B6}" srcOrd="1" destOrd="0" presId="urn:microsoft.com/office/officeart/2008/layout/NameandTitleOrganizationalChart"/>
    <dgm:cxn modelId="{399AD0B0-D172-4652-A91A-03C7CE7005F9}" type="presParOf" srcId="{146135B6-F1A9-40E3-B240-81B1E5CF9B91}" destId="{862F7701-D035-47FF-856F-9CA6AF6D6104}" srcOrd="2" destOrd="0" presId="urn:microsoft.com/office/officeart/2008/layout/NameandTitleOrganizationalChart"/>
    <dgm:cxn modelId="{EB7F3976-D5FA-4753-85EC-92F99AF8F001}" type="presParOf" srcId="{30C98B70-B088-4744-B8D5-84AE3593B12F}" destId="{9D79EFA4-C2AD-436C-9435-5C2E19D4DC8F}" srcOrd="2" destOrd="0" presId="urn:microsoft.com/office/officeart/2008/layout/NameandTitleOrganizationalChart"/>
    <dgm:cxn modelId="{D8CF0A2B-E057-4A5B-9552-CCDDE0A204AA}" type="presParOf" srcId="{73AB4973-4B40-4FA4-991E-E2EFB675A42F}" destId="{9AB48244-D473-482A-A8C2-6C74F8773913}" srcOrd="4" destOrd="0" presId="urn:microsoft.com/office/officeart/2008/layout/NameandTitleOrganizationalChart"/>
    <dgm:cxn modelId="{ECE05494-D37A-4BD1-AC80-09351CCA6022}" type="presParOf" srcId="{73AB4973-4B40-4FA4-991E-E2EFB675A42F}" destId="{BF1B7EED-7E67-460D-82D7-21F55256906B}" srcOrd="5" destOrd="0" presId="urn:microsoft.com/office/officeart/2008/layout/NameandTitleOrganizationalChart"/>
    <dgm:cxn modelId="{80D7B024-9220-4DA3-8882-369C5922A7A9}" type="presParOf" srcId="{BF1B7EED-7E67-460D-82D7-21F55256906B}" destId="{91ED4245-6503-44B4-87AC-B59AFFF90984}" srcOrd="0" destOrd="0" presId="urn:microsoft.com/office/officeart/2008/layout/NameandTitleOrganizationalChart"/>
    <dgm:cxn modelId="{1C10AFBD-5A74-40E4-B9CE-316280AD2327}" type="presParOf" srcId="{91ED4245-6503-44B4-87AC-B59AFFF90984}" destId="{38C1F30C-C652-4DFD-A9CE-518EC584E3BD}" srcOrd="0" destOrd="0" presId="urn:microsoft.com/office/officeart/2008/layout/NameandTitleOrganizationalChart"/>
    <dgm:cxn modelId="{A925E0E1-C6A2-4999-8CE6-865643779FBD}" type="presParOf" srcId="{91ED4245-6503-44B4-87AC-B59AFFF90984}" destId="{F10F47E0-AE96-46A6-A940-6D77C41A7714}" srcOrd="1" destOrd="0" presId="urn:microsoft.com/office/officeart/2008/layout/NameandTitleOrganizationalChart"/>
    <dgm:cxn modelId="{EC50F489-DE9E-4940-9719-F3DC08172894}" type="presParOf" srcId="{91ED4245-6503-44B4-87AC-B59AFFF90984}" destId="{9EC7C6A5-6BEC-4BFD-95C5-0D08E136E41B}" srcOrd="2" destOrd="0" presId="urn:microsoft.com/office/officeart/2008/layout/NameandTitleOrganizationalChart"/>
    <dgm:cxn modelId="{E9ADBEF3-5FF1-41E7-920F-85C8499C6ED0}" type="presParOf" srcId="{BF1B7EED-7E67-460D-82D7-21F55256906B}" destId="{A7E2BEDB-5893-4D42-AE9C-B73921EE20EB}" srcOrd="1" destOrd="0" presId="urn:microsoft.com/office/officeart/2008/layout/NameandTitleOrganizationalChart"/>
    <dgm:cxn modelId="{41F10FBD-443F-4768-8122-C2857755637D}" type="presParOf" srcId="{A7E2BEDB-5893-4D42-AE9C-B73921EE20EB}" destId="{1B4F96BA-08A4-4098-840C-9BEC159E360A}" srcOrd="0" destOrd="0" presId="urn:microsoft.com/office/officeart/2008/layout/NameandTitleOrganizationalChart"/>
    <dgm:cxn modelId="{5DF81C76-0E66-4653-852D-17E7C4B1B7FD}" type="presParOf" srcId="{A7E2BEDB-5893-4D42-AE9C-B73921EE20EB}" destId="{A051D135-F0FC-4AC8-8C58-D216DC52868D}" srcOrd="1" destOrd="0" presId="urn:microsoft.com/office/officeart/2008/layout/NameandTitleOrganizationalChart"/>
    <dgm:cxn modelId="{5348F9A7-9D61-4BA9-B8F5-0E9DA75E26AF}" type="presParOf" srcId="{A051D135-F0FC-4AC8-8C58-D216DC52868D}" destId="{40CE5C0E-B5D8-4564-B16D-9B43EC428D90}" srcOrd="0" destOrd="0" presId="urn:microsoft.com/office/officeart/2008/layout/NameandTitleOrganizationalChart"/>
    <dgm:cxn modelId="{C7C9211F-99C0-4B52-BC31-402E296633E5}" type="presParOf" srcId="{40CE5C0E-B5D8-4564-B16D-9B43EC428D90}" destId="{FFE8F661-A491-4B08-9F9B-E5D0B39966FA}" srcOrd="0" destOrd="0" presId="urn:microsoft.com/office/officeart/2008/layout/NameandTitleOrganizationalChart"/>
    <dgm:cxn modelId="{A1145D99-2263-4217-9EA6-676193B5FE98}" type="presParOf" srcId="{40CE5C0E-B5D8-4564-B16D-9B43EC428D90}" destId="{F4183252-6BBB-4E85-BFC4-769B02872B7F}" srcOrd="1" destOrd="0" presId="urn:microsoft.com/office/officeart/2008/layout/NameandTitleOrganizationalChart"/>
    <dgm:cxn modelId="{7C68F4EB-03AD-4881-B6D3-8C98C34430C4}" type="presParOf" srcId="{40CE5C0E-B5D8-4564-B16D-9B43EC428D90}" destId="{A329D390-A9EA-4181-9940-4D48113E5037}" srcOrd="2" destOrd="0" presId="urn:microsoft.com/office/officeart/2008/layout/NameandTitleOrganizationalChart"/>
    <dgm:cxn modelId="{54A600BD-B3AC-44D0-8ABE-023ABAFAADCF}" type="presParOf" srcId="{A051D135-F0FC-4AC8-8C58-D216DC52868D}" destId="{DCBFDFFB-1A26-47D6-8AD0-8DF9D60D42A2}" srcOrd="1" destOrd="0" presId="urn:microsoft.com/office/officeart/2008/layout/NameandTitleOrganizationalChart"/>
    <dgm:cxn modelId="{0FB9FED3-E138-4690-A2CF-8EF4C2175AF4}" type="presParOf" srcId="{DCBFDFFB-1A26-47D6-8AD0-8DF9D60D42A2}" destId="{E5B96688-DB1F-4AAA-BA19-27CCBD80322A}" srcOrd="0" destOrd="0" presId="urn:microsoft.com/office/officeart/2008/layout/NameandTitleOrganizationalChart"/>
    <dgm:cxn modelId="{C111A6D9-D413-4129-A3EE-8F5B44E3A7CB}" type="presParOf" srcId="{DCBFDFFB-1A26-47D6-8AD0-8DF9D60D42A2}" destId="{C6D1B072-0140-445C-BA51-049B4007B6C1}" srcOrd="1" destOrd="0" presId="urn:microsoft.com/office/officeart/2008/layout/NameandTitleOrganizationalChart"/>
    <dgm:cxn modelId="{85461EAA-3898-470A-8407-3AB5DC7FD646}" type="presParOf" srcId="{C6D1B072-0140-445C-BA51-049B4007B6C1}" destId="{69474B50-AA1D-478C-8D88-A6C4830E2640}" srcOrd="0" destOrd="0" presId="urn:microsoft.com/office/officeart/2008/layout/NameandTitleOrganizationalChart"/>
    <dgm:cxn modelId="{4EA92726-97A0-4C0C-B654-918459E6B469}" type="presParOf" srcId="{69474B50-AA1D-478C-8D88-A6C4830E2640}" destId="{395C891C-8969-4ECB-B98E-8BCBF0D1ECF5}" srcOrd="0" destOrd="0" presId="urn:microsoft.com/office/officeart/2008/layout/NameandTitleOrganizationalChart"/>
    <dgm:cxn modelId="{EFA2D804-53C8-46FD-8E85-CD6DBBD3145A}" type="presParOf" srcId="{69474B50-AA1D-478C-8D88-A6C4830E2640}" destId="{81583216-7015-42B9-8132-44B0EA0486D5}" srcOrd="1" destOrd="0" presId="urn:microsoft.com/office/officeart/2008/layout/NameandTitleOrganizationalChart"/>
    <dgm:cxn modelId="{19FF9AF1-49A5-4FB0-817C-2D641B1AC3E8}" type="presParOf" srcId="{69474B50-AA1D-478C-8D88-A6C4830E2640}" destId="{778E2713-69DE-4D2F-90D3-87217E4916C4}" srcOrd="2" destOrd="0" presId="urn:microsoft.com/office/officeart/2008/layout/NameandTitleOrganizationalChart"/>
    <dgm:cxn modelId="{101F9941-7AD0-467B-AD29-60B14A9B0856}" type="presParOf" srcId="{C6D1B072-0140-445C-BA51-049B4007B6C1}" destId="{568D276F-AE98-4ECD-9925-5A9707AFADDD}" srcOrd="1" destOrd="0" presId="urn:microsoft.com/office/officeart/2008/layout/NameandTitleOrganizationalChart"/>
    <dgm:cxn modelId="{C1F29147-CD29-4AF1-B267-D590E67C7AA2}" type="presParOf" srcId="{C6D1B072-0140-445C-BA51-049B4007B6C1}" destId="{38EF26D6-9B0B-4836-A566-B4C6F8111B92}" srcOrd="2" destOrd="0" presId="urn:microsoft.com/office/officeart/2008/layout/NameandTitleOrganizationalChart"/>
    <dgm:cxn modelId="{40FB421D-9E6C-46FD-B1E7-65816C6CEB72}" type="presParOf" srcId="{DCBFDFFB-1A26-47D6-8AD0-8DF9D60D42A2}" destId="{1CA01D03-1C0B-432F-82FD-91467CEE2C32}" srcOrd="2" destOrd="0" presId="urn:microsoft.com/office/officeart/2008/layout/NameandTitleOrganizationalChart"/>
    <dgm:cxn modelId="{09B23FCE-7F4A-43C7-8DF2-A6650BA69897}" type="presParOf" srcId="{DCBFDFFB-1A26-47D6-8AD0-8DF9D60D42A2}" destId="{1D63C34D-4EB1-439D-B11B-D277DC854CC7}" srcOrd="3" destOrd="0" presId="urn:microsoft.com/office/officeart/2008/layout/NameandTitleOrganizationalChart"/>
    <dgm:cxn modelId="{D0DD7466-83F7-44A3-9BB7-400A51CFBDAC}" type="presParOf" srcId="{1D63C34D-4EB1-439D-B11B-D277DC854CC7}" destId="{99DAB97C-4BBD-4C4F-AD55-643318EC93D5}" srcOrd="0" destOrd="0" presId="urn:microsoft.com/office/officeart/2008/layout/NameandTitleOrganizationalChart"/>
    <dgm:cxn modelId="{60DCF4E4-9FEB-48B6-BE3A-24CE3F3EBD5B}" type="presParOf" srcId="{99DAB97C-4BBD-4C4F-AD55-643318EC93D5}" destId="{DD723B70-F1E9-470D-834A-9002D24C7578}" srcOrd="0" destOrd="0" presId="urn:microsoft.com/office/officeart/2008/layout/NameandTitleOrganizationalChart"/>
    <dgm:cxn modelId="{761E93DA-0F91-4B87-85B2-623C0763B5C6}" type="presParOf" srcId="{99DAB97C-4BBD-4C4F-AD55-643318EC93D5}" destId="{1E089552-6936-4BFC-B406-10A8622539BB}" srcOrd="1" destOrd="0" presId="urn:microsoft.com/office/officeart/2008/layout/NameandTitleOrganizationalChart"/>
    <dgm:cxn modelId="{D58C5E3D-DBD5-47ED-A103-C5A66CC4018A}" type="presParOf" srcId="{99DAB97C-4BBD-4C4F-AD55-643318EC93D5}" destId="{81A09575-D0A8-4D02-9DBE-3ABD2EC2407C}" srcOrd="2" destOrd="0" presId="urn:microsoft.com/office/officeart/2008/layout/NameandTitleOrganizationalChart"/>
    <dgm:cxn modelId="{44559C3D-9D74-436F-8E51-743032D390FE}" type="presParOf" srcId="{1D63C34D-4EB1-439D-B11B-D277DC854CC7}" destId="{6E1BAD29-1E7F-430F-BC47-869DA7798C57}" srcOrd="1" destOrd="0" presId="urn:microsoft.com/office/officeart/2008/layout/NameandTitleOrganizationalChart"/>
    <dgm:cxn modelId="{3021F79B-B2FD-435F-AB5B-C3C2A373A58B}" type="presParOf" srcId="{1D63C34D-4EB1-439D-B11B-D277DC854CC7}" destId="{5DD9C1D8-4018-42BF-89EB-997EB3037AEA}" srcOrd="2" destOrd="0" presId="urn:microsoft.com/office/officeart/2008/layout/NameandTitleOrganizationalChart"/>
    <dgm:cxn modelId="{FC414CB5-7482-4DE9-81EF-89C17752DDB3}" type="presParOf" srcId="{A051D135-F0FC-4AC8-8C58-D216DC52868D}" destId="{BFEDC8C1-0331-43AD-863C-FAE658C28BB7}" srcOrd="2" destOrd="0" presId="urn:microsoft.com/office/officeart/2008/layout/NameandTitleOrganizationalChart"/>
    <dgm:cxn modelId="{60A302BC-CC0B-48FA-989C-D5759888348C}" type="presParOf" srcId="{BFEDC8C1-0331-43AD-863C-FAE658C28BB7}" destId="{977FF3D6-C247-4645-9459-0BF6BFE819E5}" srcOrd="0" destOrd="0" presId="urn:microsoft.com/office/officeart/2008/layout/NameandTitleOrganizationalChart"/>
    <dgm:cxn modelId="{080798B8-40E6-4811-ADFD-5C6E4EF3FC93}" type="presParOf" srcId="{BFEDC8C1-0331-43AD-863C-FAE658C28BB7}" destId="{DF7047AA-2326-42CC-8FFF-ADB806DBC283}" srcOrd="1" destOrd="0" presId="urn:microsoft.com/office/officeart/2008/layout/NameandTitleOrganizationalChart"/>
    <dgm:cxn modelId="{C53F46DE-C530-42B1-9948-FD3EA63F415B}" type="presParOf" srcId="{DF7047AA-2326-42CC-8FFF-ADB806DBC283}" destId="{3676529F-073E-4FE7-84F0-A2DAF52C912C}" srcOrd="0" destOrd="0" presId="urn:microsoft.com/office/officeart/2008/layout/NameandTitleOrganizationalChart"/>
    <dgm:cxn modelId="{3785F784-E26B-4419-A434-9F80EFAAC371}" type="presParOf" srcId="{3676529F-073E-4FE7-84F0-A2DAF52C912C}" destId="{844F5A4B-4EF4-4A34-B9C6-41849339BD08}" srcOrd="0" destOrd="0" presId="urn:microsoft.com/office/officeart/2008/layout/NameandTitleOrganizationalChart"/>
    <dgm:cxn modelId="{A7478570-957C-4713-A2A7-A116E896C486}" type="presParOf" srcId="{3676529F-073E-4FE7-84F0-A2DAF52C912C}" destId="{A9ABF677-CFB5-451C-AE0A-8C9849ED4D6C}" srcOrd="1" destOrd="0" presId="urn:microsoft.com/office/officeart/2008/layout/NameandTitleOrganizationalChart"/>
    <dgm:cxn modelId="{CB1ADBD5-39E3-4EE4-9453-3B96611C0E00}" type="presParOf" srcId="{3676529F-073E-4FE7-84F0-A2DAF52C912C}" destId="{031EE161-0277-4A9B-A7CA-8D946D58F376}" srcOrd="2" destOrd="0" presId="urn:microsoft.com/office/officeart/2008/layout/NameandTitleOrganizationalChart"/>
    <dgm:cxn modelId="{329A4560-7923-411F-8491-202E93417C10}" type="presParOf" srcId="{DF7047AA-2326-42CC-8FFF-ADB806DBC283}" destId="{901A4772-7919-4009-ACAE-9278BB6A4CB6}" srcOrd="1" destOrd="0" presId="urn:microsoft.com/office/officeart/2008/layout/NameandTitleOrganizationalChart"/>
    <dgm:cxn modelId="{D14DB4EA-D566-4E47-8F00-3A1BD0A9B460}" type="presParOf" srcId="{DF7047AA-2326-42CC-8FFF-ADB806DBC283}" destId="{000E8AA3-A9A1-44D3-87CC-8621B6158ACD}" srcOrd="2" destOrd="0" presId="urn:microsoft.com/office/officeart/2008/layout/NameandTitleOrganizationalChart"/>
    <dgm:cxn modelId="{DC6B60A1-4122-4735-AD94-9BCF60DF19E7}" type="presParOf" srcId="{BF1B7EED-7E67-460D-82D7-21F55256906B}" destId="{F79ADE73-10C8-48E5-ADA9-24F6B74901C6}" srcOrd="2" destOrd="0" presId="urn:microsoft.com/office/officeart/2008/layout/NameandTitleOrganizationalChart"/>
    <dgm:cxn modelId="{F689103D-A0F4-40E7-A990-C21F8C757B21}" type="presParOf" srcId="{6D882554-6098-48AA-B838-83F85F0C728C}" destId="{16021086-EC62-4D22-845B-BCBC9508A67E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837096-505D-4C51-8B9B-3BF9F940C566}">
      <dsp:nvSpPr>
        <dsp:cNvPr id="0" name=""/>
        <dsp:cNvSpPr/>
      </dsp:nvSpPr>
      <dsp:spPr>
        <a:xfrm>
          <a:off x="4189981" y="1320526"/>
          <a:ext cx="276816" cy="1212720"/>
        </a:xfrm>
        <a:custGeom>
          <a:avLst/>
          <a:gdLst/>
          <a:ahLst/>
          <a:cxnLst/>
          <a:rect l="0" t="0" r="0" b="0"/>
          <a:pathLst>
            <a:path>
              <a:moveTo>
                <a:pt x="276816" y="0"/>
              </a:moveTo>
              <a:lnTo>
                <a:pt x="276816" y="1212720"/>
              </a:lnTo>
              <a:lnTo>
                <a:pt x="0" y="12127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D587D3-5372-42E2-BB5B-B69BAE89D77C}">
      <dsp:nvSpPr>
        <dsp:cNvPr id="0" name=""/>
        <dsp:cNvSpPr/>
      </dsp:nvSpPr>
      <dsp:spPr>
        <a:xfrm>
          <a:off x="4466798" y="1320526"/>
          <a:ext cx="1594991" cy="24254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48624"/>
              </a:lnTo>
              <a:lnTo>
                <a:pt x="1594991" y="2148624"/>
              </a:lnTo>
              <a:lnTo>
                <a:pt x="1594991" y="242544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97737E-7C6F-49C4-832D-62D77F34CD53}">
      <dsp:nvSpPr>
        <dsp:cNvPr id="0" name=""/>
        <dsp:cNvSpPr/>
      </dsp:nvSpPr>
      <dsp:spPr>
        <a:xfrm>
          <a:off x="2871807" y="1320526"/>
          <a:ext cx="1594991" cy="2425441"/>
        </a:xfrm>
        <a:custGeom>
          <a:avLst/>
          <a:gdLst/>
          <a:ahLst/>
          <a:cxnLst/>
          <a:rect l="0" t="0" r="0" b="0"/>
          <a:pathLst>
            <a:path>
              <a:moveTo>
                <a:pt x="1594991" y="0"/>
              </a:moveTo>
              <a:lnTo>
                <a:pt x="1594991" y="2148624"/>
              </a:lnTo>
              <a:lnTo>
                <a:pt x="0" y="2148624"/>
              </a:lnTo>
              <a:lnTo>
                <a:pt x="0" y="242544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9AB125-F92A-41C5-BD9C-D6D117E23316}">
      <dsp:nvSpPr>
        <dsp:cNvPr id="0" name=""/>
        <dsp:cNvSpPr/>
      </dsp:nvSpPr>
      <dsp:spPr>
        <a:xfrm>
          <a:off x="3148624" y="2351"/>
          <a:ext cx="2636348" cy="131817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000" kern="1200" dirty="0"/>
            <a:t>Coordenação Geral</a:t>
          </a:r>
        </a:p>
      </dsp:txBody>
      <dsp:txXfrm>
        <a:off x="3148624" y="2351"/>
        <a:ext cx="2636348" cy="1318174"/>
      </dsp:txXfrm>
    </dsp:sp>
    <dsp:sp modelId="{24FE8465-DCFD-4758-923D-FD1A5D5162B1}">
      <dsp:nvSpPr>
        <dsp:cNvPr id="0" name=""/>
        <dsp:cNvSpPr/>
      </dsp:nvSpPr>
      <dsp:spPr>
        <a:xfrm>
          <a:off x="1553632" y="3745967"/>
          <a:ext cx="2636348" cy="131817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000" kern="1200" dirty="0"/>
            <a:t>Conselho Colegiado</a:t>
          </a:r>
        </a:p>
      </dsp:txBody>
      <dsp:txXfrm>
        <a:off x="1553632" y="3745967"/>
        <a:ext cx="2636348" cy="1318174"/>
      </dsp:txXfrm>
    </dsp:sp>
    <dsp:sp modelId="{B2855AAF-9BD4-4CC5-955E-7EFFA093691C}">
      <dsp:nvSpPr>
        <dsp:cNvPr id="0" name=""/>
        <dsp:cNvSpPr/>
      </dsp:nvSpPr>
      <dsp:spPr>
        <a:xfrm>
          <a:off x="4743615" y="3745967"/>
          <a:ext cx="2636348" cy="131817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000" kern="1200" dirty="0"/>
            <a:t>Conselho Consultor </a:t>
          </a:r>
        </a:p>
      </dsp:txBody>
      <dsp:txXfrm>
        <a:off x="4743615" y="3745967"/>
        <a:ext cx="2636348" cy="1318174"/>
      </dsp:txXfrm>
    </dsp:sp>
    <dsp:sp modelId="{7F041D00-848F-4B22-A19E-C6B35D26B4F8}">
      <dsp:nvSpPr>
        <dsp:cNvPr id="0" name=""/>
        <dsp:cNvSpPr/>
      </dsp:nvSpPr>
      <dsp:spPr>
        <a:xfrm>
          <a:off x="1553632" y="1874159"/>
          <a:ext cx="2636348" cy="131817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000" kern="1200" dirty="0"/>
            <a:t>Secretaria Executiva</a:t>
          </a:r>
        </a:p>
      </dsp:txBody>
      <dsp:txXfrm>
        <a:off x="1553632" y="1874159"/>
        <a:ext cx="2636348" cy="131817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837096-505D-4C51-8B9B-3BF9F940C566}">
      <dsp:nvSpPr>
        <dsp:cNvPr id="0" name=""/>
        <dsp:cNvSpPr/>
      </dsp:nvSpPr>
      <dsp:spPr>
        <a:xfrm>
          <a:off x="4189981" y="1320526"/>
          <a:ext cx="276816" cy="1212720"/>
        </a:xfrm>
        <a:custGeom>
          <a:avLst/>
          <a:gdLst/>
          <a:ahLst/>
          <a:cxnLst/>
          <a:rect l="0" t="0" r="0" b="0"/>
          <a:pathLst>
            <a:path>
              <a:moveTo>
                <a:pt x="276816" y="0"/>
              </a:moveTo>
              <a:lnTo>
                <a:pt x="276816" y="1212720"/>
              </a:lnTo>
              <a:lnTo>
                <a:pt x="0" y="12127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D587D3-5372-42E2-BB5B-B69BAE89D77C}">
      <dsp:nvSpPr>
        <dsp:cNvPr id="0" name=""/>
        <dsp:cNvSpPr/>
      </dsp:nvSpPr>
      <dsp:spPr>
        <a:xfrm>
          <a:off x="4466798" y="1320526"/>
          <a:ext cx="1594991" cy="24254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48624"/>
              </a:lnTo>
              <a:lnTo>
                <a:pt x="1594991" y="2148624"/>
              </a:lnTo>
              <a:lnTo>
                <a:pt x="1594991" y="242544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97737E-7C6F-49C4-832D-62D77F34CD53}">
      <dsp:nvSpPr>
        <dsp:cNvPr id="0" name=""/>
        <dsp:cNvSpPr/>
      </dsp:nvSpPr>
      <dsp:spPr>
        <a:xfrm>
          <a:off x="2871807" y="1320526"/>
          <a:ext cx="1594991" cy="2425441"/>
        </a:xfrm>
        <a:custGeom>
          <a:avLst/>
          <a:gdLst/>
          <a:ahLst/>
          <a:cxnLst/>
          <a:rect l="0" t="0" r="0" b="0"/>
          <a:pathLst>
            <a:path>
              <a:moveTo>
                <a:pt x="1594991" y="0"/>
              </a:moveTo>
              <a:lnTo>
                <a:pt x="1594991" y="2148624"/>
              </a:lnTo>
              <a:lnTo>
                <a:pt x="0" y="2148624"/>
              </a:lnTo>
              <a:lnTo>
                <a:pt x="0" y="242544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9AB125-F92A-41C5-BD9C-D6D117E23316}">
      <dsp:nvSpPr>
        <dsp:cNvPr id="0" name=""/>
        <dsp:cNvSpPr/>
      </dsp:nvSpPr>
      <dsp:spPr>
        <a:xfrm>
          <a:off x="3148624" y="2351"/>
          <a:ext cx="2636348" cy="131817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000" kern="1200" dirty="0"/>
            <a:t>General </a:t>
          </a:r>
          <a:r>
            <a:rPr lang="pt-BR" sz="3000" kern="1200" dirty="0" err="1"/>
            <a:t>Coordination</a:t>
          </a:r>
          <a:endParaRPr lang="pt-BR" sz="3000" kern="1200" dirty="0"/>
        </a:p>
      </dsp:txBody>
      <dsp:txXfrm>
        <a:off x="3148624" y="2351"/>
        <a:ext cx="2636348" cy="1318174"/>
      </dsp:txXfrm>
    </dsp:sp>
    <dsp:sp modelId="{24FE8465-DCFD-4758-923D-FD1A5D5162B1}">
      <dsp:nvSpPr>
        <dsp:cNvPr id="0" name=""/>
        <dsp:cNvSpPr/>
      </dsp:nvSpPr>
      <dsp:spPr>
        <a:xfrm>
          <a:off x="1553632" y="3745967"/>
          <a:ext cx="2636348" cy="131817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000" kern="1200" dirty="0" err="1"/>
            <a:t>Collegiate</a:t>
          </a:r>
          <a:r>
            <a:rPr lang="pt-BR" sz="3000" kern="1200" dirty="0"/>
            <a:t> </a:t>
          </a:r>
          <a:r>
            <a:rPr lang="pt-BR" sz="3000" kern="1200" dirty="0" err="1"/>
            <a:t>Council</a:t>
          </a:r>
          <a:endParaRPr lang="pt-BR" sz="3000" kern="1200" dirty="0"/>
        </a:p>
      </dsp:txBody>
      <dsp:txXfrm>
        <a:off x="1553632" y="3745967"/>
        <a:ext cx="2636348" cy="1318174"/>
      </dsp:txXfrm>
    </dsp:sp>
    <dsp:sp modelId="{B2855AAF-9BD4-4CC5-955E-7EFFA093691C}">
      <dsp:nvSpPr>
        <dsp:cNvPr id="0" name=""/>
        <dsp:cNvSpPr/>
      </dsp:nvSpPr>
      <dsp:spPr>
        <a:xfrm>
          <a:off x="4743615" y="3745967"/>
          <a:ext cx="2636348" cy="131817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000" kern="1200" dirty="0"/>
            <a:t>Consulting </a:t>
          </a:r>
          <a:r>
            <a:rPr lang="pt-BR" sz="3000" kern="1200" dirty="0" err="1"/>
            <a:t>Council</a:t>
          </a:r>
          <a:r>
            <a:rPr lang="pt-BR" sz="3000" kern="1200" dirty="0"/>
            <a:t> </a:t>
          </a:r>
        </a:p>
      </dsp:txBody>
      <dsp:txXfrm>
        <a:off x="4743615" y="3745967"/>
        <a:ext cx="2636348" cy="1318174"/>
      </dsp:txXfrm>
    </dsp:sp>
    <dsp:sp modelId="{7F041D00-848F-4B22-A19E-C6B35D26B4F8}">
      <dsp:nvSpPr>
        <dsp:cNvPr id="0" name=""/>
        <dsp:cNvSpPr/>
      </dsp:nvSpPr>
      <dsp:spPr>
        <a:xfrm>
          <a:off x="1553632" y="1874159"/>
          <a:ext cx="2636348" cy="131817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pt-BR" sz="3000" kern="1200" dirty="0" err="1"/>
            <a:t>Executive</a:t>
          </a:r>
          <a:endParaRPr lang="pt-BR" sz="3000" kern="1200" dirty="0"/>
        </a:p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000" kern="1200" dirty="0" err="1"/>
            <a:t>Secretary</a:t>
          </a:r>
          <a:endParaRPr lang="pt-BR" sz="3000" kern="1200" dirty="0"/>
        </a:p>
      </dsp:txBody>
      <dsp:txXfrm>
        <a:off x="1553632" y="1874159"/>
        <a:ext cx="2636348" cy="131817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7FF3D6-C247-4645-9459-0BF6BFE819E5}">
      <dsp:nvSpPr>
        <dsp:cNvPr id="0" name=""/>
        <dsp:cNvSpPr/>
      </dsp:nvSpPr>
      <dsp:spPr>
        <a:xfrm>
          <a:off x="11078765" y="3618267"/>
          <a:ext cx="91440" cy="411524"/>
        </a:xfrm>
        <a:custGeom>
          <a:avLst/>
          <a:gdLst/>
          <a:ahLst/>
          <a:cxnLst/>
          <a:rect l="0" t="0" r="0" b="0"/>
          <a:pathLst>
            <a:path>
              <a:moveTo>
                <a:pt x="59931" y="0"/>
              </a:moveTo>
              <a:lnTo>
                <a:pt x="59931" y="411524"/>
              </a:lnTo>
              <a:lnTo>
                <a:pt x="45720" y="41152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A01D03-1C0B-432F-82FD-91467CEE2C32}">
      <dsp:nvSpPr>
        <dsp:cNvPr id="0" name=""/>
        <dsp:cNvSpPr/>
      </dsp:nvSpPr>
      <dsp:spPr>
        <a:xfrm>
          <a:off x="11138696" y="3618267"/>
          <a:ext cx="395658" cy="9509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98072"/>
              </a:lnTo>
              <a:lnTo>
                <a:pt x="395658" y="898072"/>
              </a:lnTo>
              <a:lnTo>
                <a:pt x="395658" y="95091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B96688-DB1F-4AAA-BA19-27CCBD80322A}">
      <dsp:nvSpPr>
        <dsp:cNvPr id="0" name=""/>
        <dsp:cNvSpPr/>
      </dsp:nvSpPr>
      <dsp:spPr>
        <a:xfrm>
          <a:off x="10674581" y="3618267"/>
          <a:ext cx="464115" cy="950911"/>
        </a:xfrm>
        <a:custGeom>
          <a:avLst/>
          <a:gdLst/>
          <a:ahLst/>
          <a:cxnLst/>
          <a:rect l="0" t="0" r="0" b="0"/>
          <a:pathLst>
            <a:path>
              <a:moveTo>
                <a:pt x="464115" y="0"/>
              </a:moveTo>
              <a:lnTo>
                <a:pt x="464115" y="898072"/>
              </a:lnTo>
              <a:lnTo>
                <a:pt x="0" y="898072"/>
              </a:lnTo>
              <a:lnTo>
                <a:pt x="0" y="95091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4F96BA-08A4-4098-840C-9BEC159E360A}">
      <dsp:nvSpPr>
        <dsp:cNvPr id="0" name=""/>
        <dsp:cNvSpPr/>
      </dsp:nvSpPr>
      <dsp:spPr>
        <a:xfrm>
          <a:off x="11092976" y="2930781"/>
          <a:ext cx="91440" cy="279486"/>
        </a:xfrm>
        <a:custGeom>
          <a:avLst/>
          <a:gdLst/>
          <a:ahLst/>
          <a:cxnLst/>
          <a:rect l="0" t="0" r="0" b="0"/>
          <a:pathLst>
            <a:path>
              <a:moveTo>
                <a:pt x="83513" y="0"/>
              </a:moveTo>
              <a:lnTo>
                <a:pt x="83513" y="226648"/>
              </a:lnTo>
              <a:lnTo>
                <a:pt x="45720" y="226648"/>
              </a:lnTo>
              <a:lnTo>
                <a:pt x="45720" y="27948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B48244-D473-482A-A8C2-6C74F8773913}">
      <dsp:nvSpPr>
        <dsp:cNvPr id="0" name=""/>
        <dsp:cNvSpPr/>
      </dsp:nvSpPr>
      <dsp:spPr>
        <a:xfrm>
          <a:off x="6929986" y="2059363"/>
          <a:ext cx="4246502" cy="4746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1836"/>
              </a:lnTo>
              <a:lnTo>
                <a:pt x="4246502" y="421836"/>
              </a:lnTo>
              <a:lnTo>
                <a:pt x="4246502" y="47467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E5829C-E043-4914-BFF8-4012E22DE71A}">
      <dsp:nvSpPr>
        <dsp:cNvPr id="0" name=""/>
        <dsp:cNvSpPr/>
      </dsp:nvSpPr>
      <dsp:spPr>
        <a:xfrm>
          <a:off x="8049540" y="3640034"/>
          <a:ext cx="91440" cy="38975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65737" y="38975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8AB58E-8A9A-40CF-B5B8-6EF61DD075BB}">
      <dsp:nvSpPr>
        <dsp:cNvPr id="0" name=""/>
        <dsp:cNvSpPr/>
      </dsp:nvSpPr>
      <dsp:spPr>
        <a:xfrm>
          <a:off x="8095260" y="3640034"/>
          <a:ext cx="1719546" cy="9291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76306"/>
              </a:lnTo>
              <a:lnTo>
                <a:pt x="1719546" y="876306"/>
              </a:lnTo>
              <a:lnTo>
                <a:pt x="1719546" y="92914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887AAA-12E8-4292-8804-33D9DDEB360E}">
      <dsp:nvSpPr>
        <dsp:cNvPr id="0" name=""/>
        <dsp:cNvSpPr/>
      </dsp:nvSpPr>
      <dsp:spPr>
        <a:xfrm>
          <a:off x="8095260" y="3640034"/>
          <a:ext cx="859773" cy="9291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76306"/>
              </a:lnTo>
              <a:lnTo>
                <a:pt x="859773" y="876306"/>
              </a:lnTo>
              <a:lnTo>
                <a:pt x="859773" y="92914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E254B7-DFF0-479E-877A-1EE05C748D57}">
      <dsp:nvSpPr>
        <dsp:cNvPr id="0" name=""/>
        <dsp:cNvSpPr/>
      </dsp:nvSpPr>
      <dsp:spPr>
        <a:xfrm>
          <a:off x="8049540" y="3640034"/>
          <a:ext cx="91440" cy="92914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92914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DBAE57-C379-4668-9FD7-D00DB071EC4F}">
      <dsp:nvSpPr>
        <dsp:cNvPr id="0" name=""/>
        <dsp:cNvSpPr/>
      </dsp:nvSpPr>
      <dsp:spPr>
        <a:xfrm>
          <a:off x="7235487" y="3640034"/>
          <a:ext cx="859773" cy="929144"/>
        </a:xfrm>
        <a:custGeom>
          <a:avLst/>
          <a:gdLst/>
          <a:ahLst/>
          <a:cxnLst/>
          <a:rect l="0" t="0" r="0" b="0"/>
          <a:pathLst>
            <a:path>
              <a:moveTo>
                <a:pt x="859773" y="0"/>
              </a:moveTo>
              <a:lnTo>
                <a:pt x="859773" y="876306"/>
              </a:lnTo>
              <a:lnTo>
                <a:pt x="0" y="876306"/>
              </a:lnTo>
              <a:lnTo>
                <a:pt x="0" y="92914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CDA661-F10F-4F06-8EF5-539D4DDF5F4F}">
      <dsp:nvSpPr>
        <dsp:cNvPr id="0" name=""/>
        <dsp:cNvSpPr/>
      </dsp:nvSpPr>
      <dsp:spPr>
        <a:xfrm>
          <a:off x="6375714" y="3640034"/>
          <a:ext cx="1719546" cy="929144"/>
        </a:xfrm>
        <a:custGeom>
          <a:avLst/>
          <a:gdLst/>
          <a:ahLst/>
          <a:cxnLst/>
          <a:rect l="0" t="0" r="0" b="0"/>
          <a:pathLst>
            <a:path>
              <a:moveTo>
                <a:pt x="1719546" y="0"/>
              </a:moveTo>
              <a:lnTo>
                <a:pt x="1719546" y="876306"/>
              </a:lnTo>
              <a:lnTo>
                <a:pt x="0" y="876306"/>
              </a:lnTo>
              <a:lnTo>
                <a:pt x="0" y="92914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39A9FD-CA8F-42FA-87F9-7CD2F3ADDF41}">
      <dsp:nvSpPr>
        <dsp:cNvPr id="0" name=""/>
        <dsp:cNvSpPr/>
      </dsp:nvSpPr>
      <dsp:spPr>
        <a:xfrm>
          <a:off x="6858623" y="2930781"/>
          <a:ext cx="1236637" cy="3012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8414"/>
              </a:lnTo>
              <a:lnTo>
                <a:pt x="1236637" y="248414"/>
              </a:lnTo>
              <a:lnTo>
                <a:pt x="1236637" y="30125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34756F-C9F0-4321-9DAA-C7D2C294C872}">
      <dsp:nvSpPr>
        <dsp:cNvPr id="0" name=""/>
        <dsp:cNvSpPr/>
      </dsp:nvSpPr>
      <dsp:spPr>
        <a:xfrm>
          <a:off x="5470220" y="3640034"/>
          <a:ext cx="91440" cy="38975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65737" y="38975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715A78-CD6B-406E-B4AD-B06D0DC4C4CD}">
      <dsp:nvSpPr>
        <dsp:cNvPr id="0" name=""/>
        <dsp:cNvSpPr/>
      </dsp:nvSpPr>
      <dsp:spPr>
        <a:xfrm>
          <a:off x="5470220" y="3640034"/>
          <a:ext cx="91440" cy="92914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92914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1F96E7-4C1F-459A-9291-766D3AAD245D}">
      <dsp:nvSpPr>
        <dsp:cNvPr id="0" name=""/>
        <dsp:cNvSpPr/>
      </dsp:nvSpPr>
      <dsp:spPr>
        <a:xfrm>
          <a:off x="5515940" y="2930781"/>
          <a:ext cx="1342682" cy="301253"/>
        </a:xfrm>
        <a:custGeom>
          <a:avLst/>
          <a:gdLst/>
          <a:ahLst/>
          <a:cxnLst/>
          <a:rect l="0" t="0" r="0" b="0"/>
          <a:pathLst>
            <a:path>
              <a:moveTo>
                <a:pt x="1342682" y="0"/>
              </a:moveTo>
              <a:lnTo>
                <a:pt x="1342682" y="248414"/>
              </a:lnTo>
              <a:lnTo>
                <a:pt x="0" y="248414"/>
              </a:lnTo>
              <a:lnTo>
                <a:pt x="0" y="30125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40ACFF-8444-4333-9C43-2FE6118D2843}">
      <dsp:nvSpPr>
        <dsp:cNvPr id="0" name=""/>
        <dsp:cNvSpPr/>
      </dsp:nvSpPr>
      <dsp:spPr>
        <a:xfrm>
          <a:off x="6812903" y="2059363"/>
          <a:ext cx="91440" cy="474675"/>
        </a:xfrm>
        <a:custGeom>
          <a:avLst/>
          <a:gdLst/>
          <a:ahLst/>
          <a:cxnLst/>
          <a:rect l="0" t="0" r="0" b="0"/>
          <a:pathLst>
            <a:path>
              <a:moveTo>
                <a:pt x="117083" y="0"/>
              </a:moveTo>
              <a:lnTo>
                <a:pt x="117083" y="421836"/>
              </a:lnTo>
              <a:lnTo>
                <a:pt x="45720" y="421836"/>
              </a:lnTo>
              <a:lnTo>
                <a:pt x="45720" y="47467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B49242-4489-4D7B-8FA5-437C50157A84}">
      <dsp:nvSpPr>
        <dsp:cNvPr id="0" name=""/>
        <dsp:cNvSpPr/>
      </dsp:nvSpPr>
      <dsp:spPr>
        <a:xfrm>
          <a:off x="4180560" y="3640034"/>
          <a:ext cx="91440" cy="38975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65737" y="38975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55395B-02F0-4E28-A8EF-4F8805EFEFE9}">
      <dsp:nvSpPr>
        <dsp:cNvPr id="0" name=""/>
        <dsp:cNvSpPr/>
      </dsp:nvSpPr>
      <dsp:spPr>
        <a:xfrm>
          <a:off x="4226280" y="3640034"/>
          <a:ext cx="429886" cy="9291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76306"/>
              </a:lnTo>
              <a:lnTo>
                <a:pt x="429886" y="876306"/>
              </a:lnTo>
              <a:lnTo>
                <a:pt x="429886" y="92914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067AC6-DCF5-4FAB-8767-F90C05466597}">
      <dsp:nvSpPr>
        <dsp:cNvPr id="0" name=""/>
        <dsp:cNvSpPr/>
      </dsp:nvSpPr>
      <dsp:spPr>
        <a:xfrm>
          <a:off x="3796394" y="3640034"/>
          <a:ext cx="429886" cy="929144"/>
        </a:xfrm>
        <a:custGeom>
          <a:avLst/>
          <a:gdLst/>
          <a:ahLst/>
          <a:cxnLst/>
          <a:rect l="0" t="0" r="0" b="0"/>
          <a:pathLst>
            <a:path>
              <a:moveTo>
                <a:pt x="429886" y="0"/>
              </a:moveTo>
              <a:lnTo>
                <a:pt x="429886" y="876306"/>
              </a:lnTo>
              <a:lnTo>
                <a:pt x="0" y="876306"/>
              </a:lnTo>
              <a:lnTo>
                <a:pt x="0" y="92914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CFFA27-68FC-4CAC-B707-D8E1442F539A}">
      <dsp:nvSpPr>
        <dsp:cNvPr id="0" name=""/>
        <dsp:cNvSpPr/>
      </dsp:nvSpPr>
      <dsp:spPr>
        <a:xfrm>
          <a:off x="2594453" y="2930781"/>
          <a:ext cx="1631827" cy="3012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8414"/>
              </a:lnTo>
              <a:lnTo>
                <a:pt x="1631827" y="248414"/>
              </a:lnTo>
              <a:lnTo>
                <a:pt x="1631827" y="30125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928009-2391-43E7-9D8F-580C51AB5E07}">
      <dsp:nvSpPr>
        <dsp:cNvPr id="0" name=""/>
        <dsp:cNvSpPr/>
      </dsp:nvSpPr>
      <dsp:spPr>
        <a:xfrm>
          <a:off x="2461014" y="3640034"/>
          <a:ext cx="91440" cy="38975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65737" y="38975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B9DD16-567A-4E51-8CFA-115F9D49F026}">
      <dsp:nvSpPr>
        <dsp:cNvPr id="0" name=""/>
        <dsp:cNvSpPr/>
      </dsp:nvSpPr>
      <dsp:spPr>
        <a:xfrm>
          <a:off x="2506734" y="3640034"/>
          <a:ext cx="429886" cy="9291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76306"/>
              </a:lnTo>
              <a:lnTo>
                <a:pt x="429886" y="876306"/>
              </a:lnTo>
              <a:lnTo>
                <a:pt x="429886" y="92914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6254B9-F250-418F-86C9-54D197FBBC54}">
      <dsp:nvSpPr>
        <dsp:cNvPr id="0" name=""/>
        <dsp:cNvSpPr/>
      </dsp:nvSpPr>
      <dsp:spPr>
        <a:xfrm>
          <a:off x="2076847" y="3640034"/>
          <a:ext cx="429886" cy="929144"/>
        </a:xfrm>
        <a:custGeom>
          <a:avLst/>
          <a:gdLst/>
          <a:ahLst/>
          <a:cxnLst/>
          <a:rect l="0" t="0" r="0" b="0"/>
          <a:pathLst>
            <a:path>
              <a:moveTo>
                <a:pt x="429886" y="0"/>
              </a:moveTo>
              <a:lnTo>
                <a:pt x="429886" y="876306"/>
              </a:lnTo>
              <a:lnTo>
                <a:pt x="0" y="876306"/>
              </a:lnTo>
              <a:lnTo>
                <a:pt x="0" y="92914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200C24-2729-47D0-8E02-9702F8FA553A}">
      <dsp:nvSpPr>
        <dsp:cNvPr id="0" name=""/>
        <dsp:cNvSpPr/>
      </dsp:nvSpPr>
      <dsp:spPr>
        <a:xfrm>
          <a:off x="2461014" y="2930781"/>
          <a:ext cx="91440" cy="301253"/>
        </a:xfrm>
        <a:custGeom>
          <a:avLst/>
          <a:gdLst/>
          <a:ahLst/>
          <a:cxnLst/>
          <a:rect l="0" t="0" r="0" b="0"/>
          <a:pathLst>
            <a:path>
              <a:moveTo>
                <a:pt x="133439" y="0"/>
              </a:moveTo>
              <a:lnTo>
                <a:pt x="133439" y="248414"/>
              </a:lnTo>
              <a:lnTo>
                <a:pt x="45720" y="248414"/>
              </a:lnTo>
              <a:lnTo>
                <a:pt x="45720" y="30125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019233-F3A2-414C-91ED-055DE6FA56A2}">
      <dsp:nvSpPr>
        <dsp:cNvPr id="0" name=""/>
        <dsp:cNvSpPr/>
      </dsp:nvSpPr>
      <dsp:spPr>
        <a:xfrm>
          <a:off x="754360" y="3646542"/>
          <a:ext cx="91440" cy="40014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107068" y="40014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DF5901-5DE1-407C-8EEA-AC461A4FC60C}">
      <dsp:nvSpPr>
        <dsp:cNvPr id="0" name=""/>
        <dsp:cNvSpPr/>
      </dsp:nvSpPr>
      <dsp:spPr>
        <a:xfrm>
          <a:off x="800080" y="3646542"/>
          <a:ext cx="429865" cy="9460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93200"/>
              </a:lnTo>
              <a:lnTo>
                <a:pt x="429865" y="893200"/>
              </a:lnTo>
              <a:lnTo>
                <a:pt x="429865" y="94603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EB3936-6E03-4C28-8B98-82FAB7F7CF60}">
      <dsp:nvSpPr>
        <dsp:cNvPr id="0" name=""/>
        <dsp:cNvSpPr/>
      </dsp:nvSpPr>
      <dsp:spPr>
        <a:xfrm>
          <a:off x="371575" y="3646542"/>
          <a:ext cx="428504" cy="946039"/>
        </a:xfrm>
        <a:custGeom>
          <a:avLst/>
          <a:gdLst/>
          <a:ahLst/>
          <a:cxnLst/>
          <a:rect l="0" t="0" r="0" b="0"/>
          <a:pathLst>
            <a:path>
              <a:moveTo>
                <a:pt x="428504" y="0"/>
              </a:moveTo>
              <a:lnTo>
                <a:pt x="428504" y="893200"/>
              </a:lnTo>
              <a:lnTo>
                <a:pt x="0" y="893200"/>
              </a:lnTo>
              <a:lnTo>
                <a:pt x="0" y="94603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92226F-DD5B-4A4B-A907-025E1F2E6281}">
      <dsp:nvSpPr>
        <dsp:cNvPr id="0" name=""/>
        <dsp:cNvSpPr/>
      </dsp:nvSpPr>
      <dsp:spPr>
        <a:xfrm>
          <a:off x="800080" y="2930781"/>
          <a:ext cx="1794372" cy="307761"/>
        </a:xfrm>
        <a:custGeom>
          <a:avLst/>
          <a:gdLst/>
          <a:ahLst/>
          <a:cxnLst/>
          <a:rect l="0" t="0" r="0" b="0"/>
          <a:pathLst>
            <a:path>
              <a:moveTo>
                <a:pt x="1794372" y="0"/>
              </a:moveTo>
              <a:lnTo>
                <a:pt x="1794372" y="254922"/>
              </a:lnTo>
              <a:lnTo>
                <a:pt x="0" y="254922"/>
              </a:lnTo>
              <a:lnTo>
                <a:pt x="0" y="30776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8246DF-1C83-433E-9BBF-71F9EBAAA511}">
      <dsp:nvSpPr>
        <dsp:cNvPr id="0" name=""/>
        <dsp:cNvSpPr/>
      </dsp:nvSpPr>
      <dsp:spPr>
        <a:xfrm>
          <a:off x="2594453" y="2059363"/>
          <a:ext cx="4335533" cy="474675"/>
        </a:xfrm>
        <a:custGeom>
          <a:avLst/>
          <a:gdLst/>
          <a:ahLst/>
          <a:cxnLst/>
          <a:rect l="0" t="0" r="0" b="0"/>
          <a:pathLst>
            <a:path>
              <a:moveTo>
                <a:pt x="4335533" y="0"/>
              </a:moveTo>
              <a:lnTo>
                <a:pt x="4335533" y="421836"/>
              </a:lnTo>
              <a:lnTo>
                <a:pt x="0" y="421836"/>
              </a:lnTo>
              <a:lnTo>
                <a:pt x="0" y="47467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7C6791-89FF-4A16-870C-0CF59715D9D4}">
      <dsp:nvSpPr>
        <dsp:cNvPr id="0" name=""/>
        <dsp:cNvSpPr/>
      </dsp:nvSpPr>
      <dsp:spPr>
        <a:xfrm>
          <a:off x="6271514" y="1427342"/>
          <a:ext cx="1316945" cy="632020"/>
        </a:xfrm>
        <a:prstGeom prst="hexagon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31955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4400" kern="1200" dirty="0"/>
        </a:p>
      </dsp:txBody>
      <dsp:txXfrm>
        <a:off x="6433928" y="1505287"/>
        <a:ext cx="992117" cy="476130"/>
      </dsp:txXfrm>
    </dsp:sp>
    <dsp:sp modelId="{D501BD54-ACDF-49A1-BD85-42566CBEB6A0}">
      <dsp:nvSpPr>
        <dsp:cNvPr id="0" name=""/>
        <dsp:cNvSpPr/>
      </dsp:nvSpPr>
      <dsp:spPr>
        <a:xfrm>
          <a:off x="7042538" y="2044688"/>
          <a:ext cx="682265" cy="29141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rgbClr r="0" g="0" b="0"/>
          </a:solidFill>
          <a:prstDash val="dashDot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3810" rIns="15240" bIns="3810" numCol="1" spcCol="1270" anchor="ctr" anchorCtr="0">
          <a:noAutofit/>
        </a:bodyPr>
        <a:lstStyle/>
        <a:p>
          <a:pPr marL="0" lvl="0" indent="0" algn="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600" kern="1200" dirty="0"/>
            <a:t>COORDENAÇÃO GERAL</a:t>
          </a:r>
        </a:p>
      </dsp:txBody>
      <dsp:txXfrm>
        <a:off x="7042538" y="2044688"/>
        <a:ext cx="682265" cy="291411"/>
      </dsp:txXfrm>
    </dsp:sp>
    <dsp:sp modelId="{B7CFFF06-EAD2-44B0-BCD7-909B7A8423AD}">
      <dsp:nvSpPr>
        <dsp:cNvPr id="0" name=""/>
        <dsp:cNvSpPr/>
      </dsp:nvSpPr>
      <dsp:spPr>
        <a:xfrm>
          <a:off x="2066533" y="2534038"/>
          <a:ext cx="1055839" cy="396742"/>
        </a:xfrm>
        <a:prstGeom prst="ellipse">
          <a:avLst/>
        </a:prstGeom>
        <a:solidFill>
          <a:schemeClr val="accent5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31955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Parte I</a:t>
          </a:r>
        </a:p>
      </dsp:txBody>
      <dsp:txXfrm>
        <a:off x="2221157" y="2592140"/>
        <a:ext cx="746591" cy="280538"/>
      </dsp:txXfrm>
    </dsp:sp>
    <dsp:sp modelId="{AF0FC990-C1BE-417E-AED0-0835B8D5AB92}">
      <dsp:nvSpPr>
        <dsp:cNvPr id="0" name=""/>
        <dsp:cNvSpPr/>
      </dsp:nvSpPr>
      <dsp:spPr>
        <a:xfrm>
          <a:off x="2672594" y="2815854"/>
          <a:ext cx="540561" cy="29141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rgbClr r="0" g="0" b="0"/>
          </a:solidFill>
          <a:prstDash val="dashDot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4445" rIns="17780" bIns="4445" numCol="1" spcCol="1270" anchor="ctr" anchorCtr="0">
          <a:noAutofit/>
        </a:bodyPr>
        <a:lstStyle/>
        <a:p>
          <a:pPr marL="0" lvl="0" indent="0" algn="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700" kern="1200" dirty="0"/>
            <a:t>PMRCB</a:t>
          </a:r>
        </a:p>
      </dsp:txBody>
      <dsp:txXfrm>
        <a:off x="2672594" y="2815854"/>
        <a:ext cx="540561" cy="291411"/>
      </dsp:txXfrm>
    </dsp:sp>
    <dsp:sp modelId="{81F89D14-BF4A-42AE-A27C-D5FEB7B47398}">
      <dsp:nvSpPr>
        <dsp:cNvPr id="0" name=""/>
        <dsp:cNvSpPr/>
      </dsp:nvSpPr>
      <dsp:spPr>
        <a:xfrm>
          <a:off x="565043" y="3238542"/>
          <a:ext cx="470073" cy="407999"/>
        </a:xfrm>
        <a:prstGeom prst="rect">
          <a:avLst/>
        </a:prstGeom>
        <a:solidFill>
          <a:schemeClr val="accent5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31955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WP1</a:t>
          </a:r>
        </a:p>
      </dsp:txBody>
      <dsp:txXfrm>
        <a:off x="565043" y="3238542"/>
        <a:ext cx="470073" cy="407999"/>
      </dsp:txXfrm>
    </dsp:sp>
    <dsp:sp modelId="{7775DE19-B2B7-45F1-A018-9FDD0110BABD}">
      <dsp:nvSpPr>
        <dsp:cNvPr id="0" name=""/>
        <dsp:cNvSpPr/>
      </dsp:nvSpPr>
      <dsp:spPr>
        <a:xfrm>
          <a:off x="872819" y="3519477"/>
          <a:ext cx="763185" cy="29141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rgbClr r="0" g="0" b="0"/>
          </a:solidFill>
          <a:prstDash val="dashDot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4445" rIns="17780" bIns="4445" numCol="1" spcCol="1270" anchor="ctr" anchorCtr="0">
          <a:noAutofit/>
        </a:bodyPr>
        <a:lstStyle/>
        <a:p>
          <a:pPr marL="0" lvl="0" indent="0" algn="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700" kern="1200" dirty="0"/>
            <a:t>CAPACITAÇÃO</a:t>
          </a:r>
        </a:p>
      </dsp:txBody>
      <dsp:txXfrm>
        <a:off x="872819" y="3519477"/>
        <a:ext cx="763185" cy="291411"/>
      </dsp:txXfrm>
    </dsp:sp>
    <dsp:sp modelId="{C3FCDCF9-5F3A-49D6-B9DD-46131CC4DB23}">
      <dsp:nvSpPr>
        <dsp:cNvPr id="0" name=""/>
        <dsp:cNvSpPr/>
      </dsp:nvSpPr>
      <dsp:spPr>
        <a:xfrm>
          <a:off x="152890" y="4592581"/>
          <a:ext cx="437370" cy="226451"/>
        </a:xfrm>
        <a:prstGeom prst="rect">
          <a:avLst/>
        </a:prstGeom>
        <a:solidFill>
          <a:srgbClr val="87A4D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319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 dirty="0">
              <a:solidFill>
                <a:schemeClr val="bg1"/>
              </a:solidFill>
            </a:rPr>
            <a:t>P 1.1</a:t>
          </a:r>
        </a:p>
      </dsp:txBody>
      <dsp:txXfrm>
        <a:off x="152890" y="4592581"/>
        <a:ext cx="437370" cy="226451"/>
      </dsp:txXfrm>
    </dsp:sp>
    <dsp:sp modelId="{CEAC992E-BDFB-4EE8-8231-B72BF6E89319}">
      <dsp:nvSpPr>
        <dsp:cNvPr id="0" name=""/>
        <dsp:cNvSpPr/>
      </dsp:nvSpPr>
      <dsp:spPr>
        <a:xfrm>
          <a:off x="221877" y="4883831"/>
          <a:ext cx="754052" cy="38161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rgbClr r="0" g="0" b="0"/>
          </a:solidFill>
          <a:prstDash val="dashDot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4445" rIns="17780" bIns="4445" numCol="1" spcCol="1270" anchor="ctr" anchorCtr="0">
          <a:noAutofit/>
        </a:bodyPr>
        <a:lstStyle/>
        <a:p>
          <a:pPr marL="0" lvl="0" indent="0" algn="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700" kern="1200" dirty="0"/>
            <a:t>CAPACITAÇÃO</a:t>
          </a:r>
        </a:p>
      </dsp:txBody>
      <dsp:txXfrm>
        <a:off x="221877" y="4883831"/>
        <a:ext cx="754052" cy="381614"/>
      </dsp:txXfrm>
    </dsp:sp>
    <dsp:sp modelId="{CBADC593-34FA-4C20-AF39-892CE31FDE40}">
      <dsp:nvSpPr>
        <dsp:cNvPr id="0" name=""/>
        <dsp:cNvSpPr/>
      </dsp:nvSpPr>
      <dsp:spPr>
        <a:xfrm>
          <a:off x="1011260" y="4592581"/>
          <a:ext cx="437370" cy="226451"/>
        </a:xfrm>
        <a:prstGeom prst="rect">
          <a:avLst/>
        </a:prstGeom>
        <a:solidFill>
          <a:srgbClr val="87A4D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319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 dirty="0">
              <a:solidFill>
                <a:schemeClr val="bg1"/>
              </a:solidFill>
            </a:rPr>
            <a:t>P 1.2</a:t>
          </a:r>
        </a:p>
      </dsp:txBody>
      <dsp:txXfrm>
        <a:off x="1011260" y="4592581"/>
        <a:ext cx="437370" cy="226451"/>
      </dsp:txXfrm>
    </dsp:sp>
    <dsp:sp modelId="{AE276B3A-7320-44A9-96A8-E04879414A85}">
      <dsp:nvSpPr>
        <dsp:cNvPr id="0" name=""/>
        <dsp:cNvSpPr/>
      </dsp:nvSpPr>
      <dsp:spPr>
        <a:xfrm>
          <a:off x="1081607" y="4883831"/>
          <a:ext cx="754052" cy="38161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rgbClr r="0" g="0" b="0"/>
          </a:solidFill>
          <a:prstDash val="dashDot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4445" rIns="17780" bIns="4445" numCol="1" spcCol="1270" anchor="ctr" anchorCtr="0">
          <a:noAutofit/>
        </a:bodyPr>
        <a:lstStyle/>
        <a:p>
          <a:pPr marL="0" lvl="0" indent="0" algn="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700" kern="1200" dirty="0"/>
            <a:t>CUSTO DA CAPACITAÇÃO</a:t>
          </a:r>
        </a:p>
      </dsp:txBody>
      <dsp:txXfrm>
        <a:off x="1081607" y="4883831"/>
        <a:ext cx="754052" cy="381614"/>
      </dsp:txXfrm>
    </dsp:sp>
    <dsp:sp modelId="{7A7FF647-3292-4CA1-9E83-DE7E542132DC}">
      <dsp:nvSpPr>
        <dsp:cNvPr id="0" name=""/>
        <dsp:cNvSpPr/>
      </dsp:nvSpPr>
      <dsp:spPr>
        <a:xfrm>
          <a:off x="122189" y="3916566"/>
          <a:ext cx="739239" cy="260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3195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900" kern="1200" dirty="0"/>
            <a:t>OE 1 e 2</a:t>
          </a:r>
        </a:p>
      </dsp:txBody>
      <dsp:txXfrm>
        <a:off x="134893" y="3929270"/>
        <a:ext cx="713831" cy="234832"/>
      </dsp:txXfrm>
    </dsp:sp>
    <dsp:sp modelId="{CC058CB1-B0C9-4CA9-9003-8546608AB959}">
      <dsp:nvSpPr>
        <dsp:cNvPr id="0" name=""/>
        <dsp:cNvSpPr/>
      </dsp:nvSpPr>
      <dsp:spPr>
        <a:xfrm>
          <a:off x="661440" y="4087909"/>
          <a:ext cx="670767" cy="25574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rgbClr r="0" g="0" b="0"/>
          </a:solidFill>
          <a:prstDash val="dashDot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4445" rIns="17780" bIns="4445" numCol="1" spcCol="1270" anchor="ctr" anchorCtr="0">
          <a:noAutofit/>
        </a:bodyPr>
        <a:lstStyle/>
        <a:p>
          <a:pPr marL="0" lvl="0" indent="0" algn="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700" kern="1200" dirty="0"/>
            <a:t>REJANE</a:t>
          </a:r>
        </a:p>
      </dsp:txBody>
      <dsp:txXfrm>
        <a:off x="661440" y="4087909"/>
        <a:ext cx="670767" cy="255744"/>
      </dsp:txXfrm>
    </dsp:sp>
    <dsp:sp modelId="{0899C923-CE20-4B96-8E97-B36D5BD2F316}">
      <dsp:nvSpPr>
        <dsp:cNvPr id="0" name=""/>
        <dsp:cNvSpPr/>
      </dsp:nvSpPr>
      <dsp:spPr>
        <a:xfrm>
          <a:off x="2271697" y="3232034"/>
          <a:ext cx="470073" cy="407999"/>
        </a:xfrm>
        <a:prstGeom prst="rect">
          <a:avLst/>
        </a:prstGeom>
        <a:solidFill>
          <a:schemeClr val="accent5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31955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WP2</a:t>
          </a:r>
        </a:p>
      </dsp:txBody>
      <dsp:txXfrm>
        <a:off x="2271697" y="3232034"/>
        <a:ext cx="470073" cy="407999"/>
      </dsp:txXfrm>
    </dsp:sp>
    <dsp:sp modelId="{89F90671-3C4A-41E3-9F59-D7B4C79CC990}">
      <dsp:nvSpPr>
        <dsp:cNvPr id="0" name=""/>
        <dsp:cNvSpPr/>
      </dsp:nvSpPr>
      <dsp:spPr>
        <a:xfrm>
          <a:off x="2575488" y="3519477"/>
          <a:ext cx="796852" cy="29141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rgbClr r="0" g="0" b="0"/>
          </a:solidFill>
          <a:prstDash val="dashDot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4445" rIns="17780" bIns="4445" numCol="1" spcCol="1270" anchor="ctr" anchorCtr="0">
          <a:noAutofit/>
        </a:bodyPr>
        <a:lstStyle/>
        <a:p>
          <a:pPr marL="0" lvl="0" indent="0" algn="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700" kern="1200" dirty="0"/>
            <a:t>MONITORAMENTO</a:t>
          </a:r>
        </a:p>
      </dsp:txBody>
      <dsp:txXfrm>
        <a:off x="2575488" y="3519477"/>
        <a:ext cx="796852" cy="291411"/>
      </dsp:txXfrm>
    </dsp:sp>
    <dsp:sp modelId="{DE1B00AB-7A18-4935-87D3-22E687FEB284}">
      <dsp:nvSpPr>
        <dsp:cNvPr id="0" name=""/>
        <dsp:cNvSpPr/>
      </dsp:nvSpPr>
      <dsp:spPr>
        <a:xfrm>
          <a:off x="1858161" y="4569178"/>
          <a:ext cx="437370" cy="226451"/>
        </a:xfrm>
        <a:prstGeom prst="rect">
          <a:avLst/>
        </a:prstGeom>
        <a:solidFill>
          <a:srgbClr val="87A4D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319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 dirty="0">
              <a:solidFill>
                <a:schemeClr val="bg1"/>
              </a:solidFill>
            </a:rPr>
            <a:t>P 1.3</a:t>
          </a:r>
        </a:p>
      </dsp:txBody>
      <dsp:txXfrm>
        <a:off x="1858161" y="4569178"/>
        <a:ext cx="437370" cy="226451"/>
      </dsp:txXfrm>
    </dsp:sp>
    <dsp:sp modelId="{A5FE5889-5756-4DC5-B335-267723F0FACF}">
      <dsp:nvSpPr>
        <dsp:cNvPr id="0" name=""/>
        <dsp:cNvSpPr/>
      </dsp:nvSpPr>
      <dsp:spPr>
        <a:xfrm>
          <a:off x="1941337" y="4866936"/>
          <a:ext cx="754096" cy="38161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rgbClr r="0" g="0" b="0"/>
          </a:solidFill>
          <a:prstDash val="dashDot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4445" rIns="17780" bIns="4445" numCol="1" spcCol="1270" anchor="ctr" anchorCtr="0">
          <a:noAutofit/>
        </a:bodyPr>
        <a:lstStyle/>
        <a:p>
          <a:pPr marL="0" lvl="0" indent="0" algn="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700" kern="1200" dirty="0"/>
            <a:t>MONITORAMENTO</a:t>
          </a:r>
        </a:p>
      </dsp:txBody>
      <dsp:txXfrm>
        <a:off x="1941337" y="4866936"/>
        <a:ext cx="754096" cy="381614"/>
      </dsp:txXfrm>
    </dsp:sp>
    <dsp:sp modelId="{04133969-1122-4630-997E-D6B7F4F754C1}">
      <dsp:nvSpPr>
        <dsp:cNvPr id="0" name=""/>
        <dsp:cNvSpPr/>
      </dsp:nvSpPr>
      <dsp:spPr>
        <a:xfrm>
          <a:off x="2717935" y="4569178"/>
          <a:ext cx="437370" cy="226451"/>
        </a:xfrm>
        <a:prstGeom prst="rect">
          <a:avLst/>
        </a:prstGeom>
        <a:solidFill>
          <a:srgbClr val="87A4D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319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 dirty="0">
              <a:solidFill>
                <a:schemeClr val="bg1"/>
              </a:solidFill>
            </a:rPr>
            <a:t>P 1.4</a:t>
          </a:r>
        </a:p>
      </dsp:txBody>
      <dsp:txXfrm>
        <a:off x="2717935" y="4569178"/>
        <a:ext cx="437370" cy="226451"/>
      </dsp:txXfrm>
    </dsp:sp>
    <dsp:sp modelId="{177FE7BD-7D37-47B2-90F9-4268C1FD063B}">
      <dsp:nvSpPr>
        <dsp:cNvPr id="0" name=""/>
        <dsp:cNvSpPr/>
      </dsp:nvSpPr>
      <dsp:spPr>
        <a:xfrm>
          <a:off x="2801111" y="4866936"/>
          <a:ext cx="754096" cy="38161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rgbClr r="0" g="0" b="0"/>
          </a:solidFill>
          <a:prstDash val="dashDot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4445" rIns="17780" bIns="4445" numCol="1" spcCol="1270" anchor="ctr" anchorCtr="0">
          <a:noAutofit/>
        </a:bodyPr>
        <a:lstStyle/>
        <a:p>
          <a:pPr marL="0" lvl="0" indent="0" algn="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700" kern="1200" dirty="0"/>
            <a:t>CUSTO DO MONITORAMENTO</a:t>
          </a:r>
        </a:p>
      </dsp:txBody>
      <dsp:txXfrm>
        <a:off x="2801111" y="4866936"/>
        <a:ext cx="754096" cy="381614"/>
      </dsp:txXfrm>
    </dsp:sp>
    <dsp:sp modelId="{F519692F-07D9-4AB1-BB72-2EACF8E839B6}">
      <dsp:nvSpPr>
        <dsp:cNvPr id="0" name=""/>
        <dsp:cNvSpPr/>
      </dsp:nvSpPr>
      <dsp:spPr>
        <a:xfrm>
          <a:off x="1895874" y="3919418"/>
          <a:ext cx="630876" cy="22074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3195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900" kern="1200" dirty="0"/>
            <a:t>OE 3 e 4</a:t>
          </a:r>
        </a:p>
      </dsp:txBody>
      <dsp:txXfrm>
        <a:off x="1906650" y="3930194"/>
        <a:ext cx="609324" cy="199194"/>
      </dsp:txXfrm>
    </dsp:sp>
    <dsp:sp modelId="{33013EA9-5B66-4BBF-BB1E-8345087D7C0A}">
      <dsp:nvSpPr>
        <dsp:cNvPr id="0" name=""/>
        <dsp:cNvSpPr/>
      </dsp:nvSpPr>
      <dsp:spPr>
        <a:xfrm>
          <a:off x="2380944" y="4071015"/>
          <a:ext cx="670767" cy="25574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rgbClr r="0" g="0" b="0"/>
          </a:solidFill>
          <a:prstDash val="dashDot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4445" rIns="17780" bIns="4445" numCol="1" spcCol="1270" anchor="ctr" anchorCtr="0">
          <a:noAutofit/>
        </a:bodyPr>
        <a:lstStyle/>
        <a:p>
          <a:pPr marL="0" lvl="0" indent="0" algn="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700" kern="1200" dirty="0"/>
            <a:t>RENATA</a:t>
          </a:r>
        </a:p>
      </dsp:txBody>
      <dsp:txXfrm>
        <a:off x="2380944" y="4071015"/>
        <a:ext cx="670767" cy="255744"/>
      </dsp:txXfrm>
    </dsp:sp>
    <dsp:sp modelId="{07AEAE2C-80C4-44FF-A49A-26898DDE9F7B}">
      <dsp:nvSpPr>
        <dsp:cNvPr id="0" name=""/>
        <dsp:cNvSpPr/>
      </dsp:nvSpPr>
      <dsp:spPr>
        <a:xfrm>
          <a:off x="3991244" y="3232034"/>
          <a:ext cx="470073" cy="407999"/>
        </a:xfrm>
        <a:prstGeom prst="rect">
          <a:avLst/>
        </a:prstGeom>
        <a:solidFill>
          <a:schemeClr val="accent5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31955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WP3</a:t>
          </a:r>
        </a:p>
      </dsp:txBody>
      <dsp:txXfrm>
        <a:off x="3991244" y="3232034"/>
        <a:ext cx="470073" cy="407999"/>
      </dsp:txXfrm>
    </dsp:sp>
    <dsp:sp modelId="{86122EDC-55B7-447A-A334-FE03424692F9}">
      <dsp:nvSpPr>
        <dsp:cNvPr id="0" name=""/>
        <dsp:cNvSpPr/>
      </dsp:nvSpPr>
      <dsp:spPr>
        <a:xfrm>
          <a:off x="4280518" y="3519477"/>
          <a:ext cx="825887" cy="29141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rgbClr r="0" g="0" b="0"/>
          </a:solidFill>
          <a:prstDash val="dashDot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4445" rIns="17780" bIns="4445" numCol="1" spcCol="1270" anchor="ctr" anchorCtr="0">
          <a:noAutofit/>
        </a:bodyPr>
        <a:lstStyle/>
        <a:p>
          <a:pPr marL="0" lvl="0" indent="0" algn="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700" kern="1200" dirty="0"/>
            <a:t>NOVO ESTADIAMENTO</a:t>
          </a:r>
        </a:p>
      </dsp:txBody>
      <dsp:txXfrm>
        <a:off x="4280518" y="3519477"/>
        <a:ext cx="825887" cy="291411"/>
      </dsp:txXfrm>
    </dsp:sp>
    <dsp:sp modelId="{9A8F90FE-C34D-477A-9F52-2A04F711FB21}">
      <dsp:nvSpPr>
        <dsp:cNvPr id="0" name=""/>
        <dsp:cNvSpPr/>
      </dsp:nvSpPr>
      <dsp:spPr>
        <a:xfrm>
          <a:off x="3577708" y="4569178"/>
          <a:ext cx="437370" cy="226451"/>
        </a:xfrm>
        <a:prstGeom prst="rect">
          <a:avLst/>
        </a:prstGeom>
        <a:solidFill>
          <a:srgbClr val="87A4D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319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 dirty="0">
              <a:solidFill>
                <a:schemeClr val="bg1"/>
              </a:solidFill>
            </a:rPr>
            <a:t>P 3.1</a:t>
          </a:r>
        </a:p>
      </dsp:txBody>
      <dsp:txXfrm>
        <a:off x="3577708" y="4569178"/>
        <a:ext cx="437370" cy="226451"/>
      </dsp:txXfrm>
    </dsp:sp>
    <dsp:sp modelId="{FB93FC5F-F0C8-49FC-A9A1-37B55FF53FED}">
      <dsp:nvSpPr>
        <dsp:cNvPr id="0" name=""/>
        <dsp:cNvSpPr/>
      </dsp:nvSpPr>
      <dsp:spPr>
        <a:xfrm>
          <a:off x="3660884" y="4866936"/>
          <a:ext cx="754096" cy="38161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rgbClr r="0" g="0" b="0"/>
          </a:solidFill>
          <a:prstDash val="dashDot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4445" rIns="17780" bIns="4445" numCol="1" spcCol="1270" anchor="ctr" anchorCtr="0">
          <a:noAutofit/>
        </a:bodyPr>
        <a:lstStyle/>
        <a:p>
          <a:pPr marL="0" lvl="0" indent="0" algn="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700" kern="1200" dirty="0"/>
            <a:t>DIAGNÓSTICO PARA NOVO ESTADIAMENTO</a:t>
          </a:r>
        </a:p>
      </dsp:txBody>
      <dsp:txXfrm>
        <a:off x="3660884" y="4866936"/>
        <a:ext cx="754096" cy="381614"/>
      </dsp:txXfrm>
    </dsp:sp>
    <dsp:sp modelId="{FFD2CB5B-A64B-4672-86CF-687D497AD682}">
      <dsp:nvSpPr>
        <dsp:cNvPr id="0" name=""/>
        <dsp:cNvSpPr/>
      </dsp:nvSpPr>
      <dsp:spPr>
        <a:xfrm>
          <a:off x="4437482" y="4569178"/>
          <a:ext cx="437370" cy="226451"/>
        </a:xfrm>
        <a:prstGeom prst="rect">
          <a:avLst/>
        </a:prstGeom>
        <a:solidFill>
          <a:srgbClr val="87A4D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319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 dirty="0">
              <a:solidFill>
                <a:schemeClr val="bg1"/>
              </a:solidFill>
            </a:rPr>
            <a:t>P 3.2</a:t>
          </a:r>
        </a:p>
      </dsp:txBody>
      <dsp:txXfrm>
        <a:off x="4437482" y="4569178"/>
        <a:ext cx="437370" cy="226451"/>
      </dsp:txXfrm>
    </dsp:sp>
    <dsp:sp modelId="{780FA768-A79D-4CC4-8EA7-F3193AAA0EFC}">
      <dsp:nvSpPr>
        <dsp:cNvPr id="0" name=""/>
        <dsp:cNvSpPr/>
      </dsp:nvSpPr>
      <dsp:spPr>
        <a:xfrm>
          <a:off x="4520657" y="4866936"/>
          <a:ext cx="754096" cy="38161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rgbClr r="0" g="0" b="0"/>
          </a:solidFill>
          <a:prstDash val="dashDot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4445" rIns="17780" bIns="4445" numCol="1" spcCol="1270" anchor="ctr" anchorCtr="0">
          <a:noAutofit/>
        </a:bodyPr>
        <a:lstStyle/>
        <a:p>
          <a:pPr marL="0" lvl="0" indent="0" algn="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700" kern="1200" dirty="0"/>
            <a:t>CUSTO APÓS NOVO ESTADIAMENTO</a:t>
          </a:r>
        </a:p>
      </dsp:txBody>
      <dsp:txXfrm>
        <a:off x="4520657" y="4866936"/>
        <a:ext cx="754096" cy="381614"/>
      </dsp:txXfrm>
    </dsp:sp>
    <dsp:sp modelId="{F8074336-37FA-4FA9-A471-ACDD70388E8B}">
      <dsp:nvSpPr>
        <dsp:cNvPr id="0" name=""/>
        <dsp:cNvSpPr/>
      </dsp:nvSpPr>
      <dsp:spPr>
        <a:xfrm>
          <a:off x="3615421" y="3919418"/>
          <a:ext cx="630876" cy="22074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3195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900" kern="1200" dirty="0"/>
            <a:t>OE 5 e 5.1</a:t>
          </a:r>
        </a:p>
      </dsp:txBody>
      <dsp:txXfrm>
        <a:off x="3626197" y="3930194"/>
        <a:ext cx="609324" cy="199194"/>
      </dsp:txXfrm>
    </dsp:sp>
    <dsp:sp modelId="{29858F0A-C7D6-4F6A-A9B6-40690AE8C511}">
      <dsp:nvSpPr>
        <dsp:cNvPr id="0" name=""/>
        <dsp:cNvSpPr/>
      </dsp:nvSpPr>
      <dsp:spPr>
        <a:xfrm>
          <a:off x="4100490" y="4071015"/>
          <a:ext cx="670767" cy="25574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rgbClr r="0" g="0" b="0"/>
          </a:solidFill>
          <a:prstDash val="dashDot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4445" rIns="17780" bIns="4445" numCol="1" spcCol="1270" anchor="ctr" anchorCtr="0">
          <a:noAutofit/>
        </a:bodyPr>
        <a:lstStyle/>
        <a:p>
          <a:pPr marL="0" lvl="0" indent="0" algn="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700" kern="1200" dirty="0"/>
            <a:t>SANDRA</a:t>
          </a:r>
        </a:p>
      </dsp:txBody>
      <dsp:txXfrm>
        <a:off x="4100490" y="4071015"/>
        <a:ext cx="670767" cy="255744"/>
      </dsp:txXfrm>
    </dsp:sp>
    <dsp:sp modelId="{13BB22F7-C8B0-48C4-8C9E-5C58331B9458}">
      <dsp:nvSpPr>
        <dsp:cNvPr id="0" name=""/>
        <dsp:cNvSpPr/>
      </dsp:nvSpPr>
      <dsp:spPr>
        <a:xfrm>
          <a:off x="6212917" y="2534038"/>
          <a:ext cx="1291411" cy="396742"/>
        </a:xfrm>
        <a:prstGeom prst="ellipse">
          <a:avLst/>
        </a:prstGeom>
        <a:solidFill>
          <a:schemeClr val="accent5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31955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Parte II</a:t>
          </a:r>
        </a:p>
      </dsp:txBody>
      <dsp:txXfrm>
        <a:off x="6402040" y="2592140"/>
        <a:ext cx="913165" cy="280538"/>
      </dsp:txXfrm>
    </dsp:sp>
    <dsp:sp modelId="{AF5C6F3A-6D99-4456-9F67-3899FD8ABFBD}">
      <dsp:nvSpPr>
        <dsp:cNvPr id="0" name=""/>
        <dsp:cNvSpPr/>
      </dsp:nvSpPr>
      <dsp:spPr>
        <a:xfrm>
          <a:off x="6955467" y="2815854"/>
          <a:ext cx="503154" cy="29141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rgbClr r="0" g="0" b="0"/>
          </a:solidFill>
          <a:prstDash val="dashDot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4445" rIns="17780" bIns="4445" numCol="1" spcCol="1270" anchor="ctr" anchorCtr="0">
          <a:noAutofit/>
        </a:bodyPr>
        <a:lstStyle/>
        <a:p>
          <a:pPr marL="0" lvl="0" indent="0" algn="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700" kern="1200" dirty="0"/>
            <a:t>AEP - COI</a:t>
          </a:r>
        </a:p>
      </dsp:txBody>
      <dsp:txXfrm>
        <a:off x="6955467" y="2815854"/>
        <a:ext cx="503154" cy="291411"/>
      </dsp:txXfrm>
    </dsp:sp>
    <dsp:sp modelId="{4BF64C15-A7F4-4C4F-AD02-82F5E4C8069F}">
      <dsp:nvSpPr>
        <dsp:cNvPr id="0" name=""/>
        <dsp:cNvSpPr/>
      </dsp:nvSpPr>
      <dsp:spPr>
        <a:xfrm>
          <a:off x="5280904" y="3232034"/>
          <a:ext cx="470073" cy="407999"/>
        </a:xfrm>
        <a:prstGeom prst="rect">
          <a:avLst/>
        </a:prstGeom>
        <a:solidFill>
          <a:schemeClr val="accent5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31955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WP4</a:t>
          </a:r>
        </a:p>
      </dsp:txBody>
      <dsp:txXfrm>
        <a:off x="5280904" y="3232034"/>
        <a:ext cx="470073" cy="407999"/>
      </dsp:txXfrm>
    </dsp:sp>
    <dsp:sp modelId="{EA670ABC-EFE0-4081-8F7A-7FB7E576E426}">
      <dsp:nvSpPr>
        <dsp:cNvPr id="0" name=""/>
        <dsp:cNvSpPr/>
      </dsp:nvSpPr>
      <dsp:spPr>
        <a:xfrm>
          <a:off x="5532602" y="3519477"/>
          <a:ext cx="901039" cy="29141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rgbClr r="0" g="0" b="0"/>
          </a:solidFill>
          <a:prstDash val="dashDot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4445" rIns="17780" bIns="4445" numCol="1" spcCol="1270" anchor="ctr" anchorCtr="0">
          <a:noAutofit/>
        </a:bodyPr>
        <a:lstStyle/>
        <a:p>
          <a:pPr marL="0" lvl="0" indent="0" algn="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700" kern="1200" dirty="0"/>
            <a:t>EVIDÊNCIAS CIENTÍFICAS</a:t>
          </a:r>
        </a:p>
      </dsp:txBody>
      <dsp:txXfrm>
        <a:off x="5532602" y="3519477"/>
        <a:ext cx="901039" cy="291411"/>
      </dsp:txXfrm>
    </dsp:sp>
    <dsp:sp modelId="{7D3DEF07-12B5-4F98-9F5A-18F0341D66C7}">
      <dsp:nvSpPr>
        <dsp:cNvPr id="0" name=""/>
        <dsp:cNvSpPr/>
      </dsp:nvSpPr>
      <dsp:spPr>
        <a:xfrm>
          <a:off x="5297255" y="4569178"/>
          <a:ext cx="437370" cy="226451"/>
        </a:xfrm>
        <a:prstGeom prst="rect">
          <a:avLst/>
        </a:prstGeom>
        <a:solidFill>
          <a:srgbClr val="87A4D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319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 dirty="0">
              <a:solidFill>
                <a:schemeClr val="bg1"/>
              </a:solidFill>
            </a:rPr>
            <a:t>P 4.1</a:t>
          </a:r>
        </a:p>
      </dsp:txBody>
      <dsp:txXfrm>
        <a:off x="5297255" y="4569178"/>
        <a:ext cx="437370" cy="226451"/>
      </dsp:txXfrm>
    </dsp:sp>
    <dsp:sp modelId="{0C461177-8210-4EDC-804A-3DC3691E1600}">
      <dsp:nvSpPr>
        <dsp:cNvPr id="0" name=""/>
        <dsp:cNvSpPr/>
      </dsp:nvSpPr>
      <dsp:spPr>
        <a:xfrm>
          <a:off x="5380431" y="4866936"/>
          <a:ext cx="754096" cy="38161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rgbClr r="0" g="0" b="0"/>
          </a:solidFill>
          <a:prstDash val="dashDot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4445" rIns="17780" bIns="4445" numCol="1" spcCol="1270" anchor="ctr" anchorCtr="0">
          <a:noAutofit/>
        </a:bodyPr>
        <a:lstStyle/>
        <a:p>
          <a:pPr marL="0" lvl="0" indent="0" algn="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700" kern="1200" dirty="0"/>
            <a:t>REVISÃO SISTEMÁTICA DE CUSTOS DO CB</a:t>
          </a:r>
        </a:p>
      </dsp:txBody>
      <dsp:txXfrm>
        <a:off x="5380431" y="4866936"/>
        <a:ext cx="754096" cy="381614"/>
      </dsp:txXfrm>
    </dsp:sp>
    <dsp:sp modelId="{8A982EED-1AC9-4E27-8CB8-EE3455182C6F}">
      <dsp:nvSpPr>
        <dsp:cNvPr id="0" name=""/>
        <dsp:cNvSpPr/>
      </dsp:nvSpPr>
      <dsp:spPr>
        <a:xfrm>
          <a:off x="4905081" y="3919418"/>
          <a:ext cx="630876" cy="22074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3195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900" kern="1200" dirty="0"/>
            <a:t>OE 7</a:t>
          </a:r>
        </a:p>
      </dsp:txBody>
      <dsp:txXfrm>
        <a:off x="4915857" y="3930194"/>
        <a:ext cx="609324" cy="199194"/>
      </dsp:txXfrm>
    </dsp:sp>
    <dsp:sp modelId="{C0573853-8574-4E4B-8FDE-28BD7C88BE68}">
      <dsp:nvSpPr>
        <dsp:cNvPr id="0" name=""/>
        <dsp:cNvSpPr/>
      </dsp:nvSpPr>
      <dsp:spPr>
        <a:xfrm>
          <a:off x="5390150" y="4071015"/>
          <a:ext cx="670767" cy="25574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rgbClr r="0" g="0" b="0"/>
          </a:solidFill>
          <a:prstDash val="dashDot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4445" rIns="17780" bIns="4445" numCol="1" spcCol="1270" anchor="ctr" anchorCtr="0">
          <a:noAutofit/>
        </a:bodyPr>
        <a:lstStyle/>
        <a:p>
          <a:pPr marL="0" lvl="0" indent="0" algn="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700" kern="1200" dirty="0"/>
            <a:t>REJANE</a:t>
          </a:r>
        </a:p>
      </dsp:txBody>
      <dsp:txXfrm>
        <a:off x="5390150" y="4071015"/>
        <a:ext cx="670767" cy="255744"/>
      </dsp:txXfrm>
    </dsp:sp>
    <dsp:sp modelId="{5BC04F11-0E80-47F2-9917-476456E81929}">
      <dsp:nvSpPr>
        <dsp:cNvPr id="0" name=""/>
        <dsp:cNvSpPr/>
      </dsp:nvSpPr>
      <dsp:spPr>
        <a:xfrm>
          <a:off x="7860224" y="3232034"/>
          <a:ext cx="470073" cy="407999"/>
        </a:xfrm>
        <a:prstGeom prst="rect">
          <a:avLst/>
        </a:prstGeom>
        <a:solidFill>
          <a:schemeClr val="accent5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31955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WP5</a:t>
          </a:r>
        </a:p>
      </dsp:txBody>
      <dsp:txXfrm>
        <a:off x="7860224" y="3232034"/>
        <a:ext cx="470073" cy="407999"/>
      </dsp:txXfrm>
    </dsp:sp>
    <dsp:sp modelId="{2F54B2C8-570F-4D23-AC47-6F78BDBCF279}">
      <dsp:nvSpPr>
        <dsp:cNvPr id="0" name=""/>
        <dsp:cNvSpPr/>
      </dsp:nvSpPr>
      <dsp:spPr>
        <a:xfrm>
          <a:off x="8149921" y="3519477"/>
          <a:ext cx="825040" cy="29141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rgbClr r="0" g="0" b="0"/>
          </a:solidFill>
          <a:prstDash val="dashDot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4445" rIns="17780" bIns="4445" numCol="1" spcCol="1270" anchor="ctr" anchorCtr="0">
          <a:noAutofit/>
        </a:bodyPr>
        <a:lstStyle/>
        <a:p>
          <a:pPr marL="0" lvl="0" indent="0" algn="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700" kern="1200" dirty="0"/>
            <a:t>CUSTOS DO CÂNCER DE BOCA</a:t>
          </a:r>
        </a:p>
      </dsp:txBody>
      <dsp:txXfrm>
        <a:off x="8149921" y="3519477"/>
        <a:ext cx="825040" cy="291411"/>
      </dsp:txXfrm>
    </dsp:sp>
    <dsp:sp modelId="{FF24189E-B369-4821-800A-713EC7A2AD47}">
      <dsp:nvSpPr>
        <dsp:cNvPr id="0" name=""/>
        <dsp:cNvSpPr/>
      </dsp:nvSpPr>
      <dsp:spPr>
        <a:xfrm>
          <a:off x="6157028" y="4569178"/>
          <a:ext cx="437370" cy="226451"/>
        </a:xfrm>
        <a:prstGeom prst="rect">
          <a:avLst/>
        </a:prstGeom>
        <a:solidFill>
          <a:srgbClr val="87A4D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319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 dirty="0">
              <a:solidFill>
                <a:schemeClr val="bg1"/>
              </a:solidFill>
            </a:rPr>
            <a:t>P 5.1</a:t>
          </a:r>
        </a:p>
      </dsp:txBody>
      <dsp:txXfrm>
        <a:off x="6157028" y="4569178"/>
        <a:ext cx="437370" cy="226451"/>
      </dsp:txXfrm>
    </dsp:sp>
    <dsp:sp modelId="{0CD0E36F-C610-468C-B15C-93CD694DEEAB}">
      <dsp:nvSpPr>
        <dsp:cNvPr id="0" name=""/>
        <dsp:cNvSpPr/>
      </dsp:nvSpPr>
      <dsp:spPr>
        <a:xfrm>
          <a:off x="6240204" y="4866936"/>
          <a:ext cx="754096" cy="38161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rgbClr r="0" g="0" b="0"/>
          </a:solidFill>
          <a:prstDash val="dashDot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4445" rIns="17780" bIns="4445" numCol="1" spcCol="1270" anchor="ctr" anchorCtr="0">
          <a:noAutofit/>
        </a:bodyPr>
        <a:lstStyle/>
        <a:p>
          <a:pPr marL="0" lvl="0" indent="0" algn="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700" kern="1200" dirty="0"/>
            <a:t>CDM DO CB (DATASUS)</a:t>
          </a:r>
        </a:p>
      </dsp:txBody>
      <dsp:txXfrm>
        <a:off x="6240204" y="4866936"/>
        <a:ext cx="754096" cy="381614"/>
      </dsp:txXfrm>
    </dsp:sp>
    <dsp:sp modelId="{F8EBB0C6-6949-4EB7-B7E1-DB97C87762CD}">
      <dsp:nvSpPr>
        <dsp:cNvPr id="0" name=""/>
        <dsp:cNvSpPr/>
      </dsp:nvSpPr>
      <dsp:spPr>
        <a:xfrm>
          <a:off x="7016802" y="4569178"/>
          <a:ext cx="437370" cy="226451"/>
        </a:xfrm>
        <a:prstGeom prst="rect">
          <a:avLst/>
        </a:prstGeom>
        <a:solidFill>
          <a:srgbClr val="87A4D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319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 dirty="0">
              <a:solidFill>
                <a:schemeClr val="bg1"/>
              </a:solidFill>
            </a:rPr>
            <a:t>P 5.2</a:t>
          </a:r>
        </a:p>
      </dsp:txBody>
      <dsp:txXfrm>
        <a:off x="7016802" y="4569178"/>
        <a:ext cx="437370" cy="226451"/>
      </dsp:txXfrm>
    </dsp:sp>
    <dsp:sp modelId="{92D7C1A5-C758-4FE7-AE0B-973F03BAC2FD}">
      <dsp:nvSpPr>
        <dsp:cNvPr id="0" name=""/>
        <dsp:cNvSpPr/>
      </dsp:nvSpPr>
      <dsp:spPr>
        <a:xfrm>
          <a:off x="7099978" y="4866936"/>
          <a:ext cx="754096" cy="38161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rgbClr r="0" g="0" b="0"/>
          </a:solidFill>
          <a:prstDash val="dashDot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4445" rIns="17780" bIns="4445" numCol="1" spcCol="1270" anchor="ctr" anchorCtr="0">
          <a:noAutofit/>
        </a:bodyPr>
        <a:lstStyle/>
        <a:p>
          <a:pPr marL="0" lvl="0" indent="0" algn="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700" kern="1200" dirty="0"/>
            <a:t>USS CB</a:t>
          </a:r>
        </a:p>
      </dsp:txBody>
      <dsp:txXfrm>
        <a:off x="7099978" y="4866936"/>
        <a:ext cx="754096" cy="381614"/>
      </dsp:txXfrm>
    </dsp:sp>
    <dsp:sp modelId="{84B0B52A-587F-4E4C-8B43-C2CB04B716FD}">
      <dsp:nvSpPr>
        <dsp:cNvPr id="0" name=""/>
        <dsp:cNvSpPr/>
      </dsp:nvSpPr>
      <dsp:spPr>
        <a:xfrm>
          <a:off x="7876575" y="4569178"/>
          <a:ext cx="437370" cy="226451"/>
        </a:xfrm>
        <a:prstGeom prst="rect">
          <a:avLst/>
        </a:prstGeom>
        <a:solidFill>
          <a:srgbClr val="87A4D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319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 dirty="0">
              <a:solidFill>
                <a:schemeClr val="bg1"/>
              </a:solidFill>
            </a:rPr>
            <a:t>P 5.3</a:t>
          </a:r>
        </a:p>
      </dsp:txBody>
      <dsp:txXfrm>
        <a:off x="7876575" y="4569178"/>
        <a:ext cx="437370" cy="226451"/>
      </dsp:txXfrm>
    </dsp:sp>
    <dsp:sp modelId="{0346A65A-43E2-4A35-BC94-268B6E519900}">
      <dsp:nvSpPr>
        <dsp:cNvPr id="0" name=""/>
        <dsp:cNvSpPr/>
      </dsp:nvSpPr>
      <dsp:spPr>
        <a:xfrm>
          <a:off x="7959751" y="4866936"/>
          <a:ext cx="754096" cy="38161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rgbClr r="0" g="0" b="0"/>
          </a:solidFill>
          <a:prstDash val="dashDot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4445" rIns="17780" bIns="4445" numCol="1" spcCol="1270" anchor="ctr" anchorCtr="0">
          <a:noAutofit/>
        </a:bodyPr>
        <a:lstStyle/>
        <a:p>
          <a:pPr marL="0" lvl="0" indent="0" algn="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700" kern="1200" dirty="0"/>
            <a:t>CDM DO CB (HAJ)</a:t>
          </a:r>
        </a:p>
      </dsp:txBody>
      <dsp:txXfrm>
        <a:off x="7959751" y="4866936"/>
        <a:ext cx="754096" cy="381614"/>
      </dsp:txXfrm>
    </dsp:sp>
    <dsp:sp modelId="{4E76BCDB-9BB2-4090-A800-7B9F03241898}">
      <dsp:nvSpPr>
        <dsp:cNvPr id="0" name=""/>
        <dsp:cNvSpPr/>
      </dsp:nvSpPr>
      <dsp:spPr>
        <a:xfrm>
          <a:off x="8736348" y="4569178"/>
          <a:ext cx="437370" cy="226451"/>
        </a:xfrm>
        <a:prstGeom prst="rect">
          <a:avLst/>
        </a:prstGeom>
        <a:solidFill>
          <a:srgbClr val="87A4D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319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 dirty="0">
              <a:solidFill>
                <a:schemeClr val="bg1"/>
              </a:solidFill>
            </a:rPr>
            <a:t>P 5.4</a:t>
          </a:r>
        </a:p>
      </dsp:txBody>
      <dsp:txXfrm>
        <a:off x="8736348" y="4569178"/>
        <a:ext cx="437370" cy="226451"/>
      </dsp:txXfrm>
    </dsp:sp>
    <dsp:sp modelId="{60D98C69-1F83-4586-8124-FE678AEDCD68}">
      <dsp:nvSpPr>
        <dsp:cNvPr id="0" name=""/>
        <dsp:cNvSpPr/>
      </dsp:nvSpPr>
      <dsp:spPr>
        <a:xfrm>
          <a:off x="8819524" y="4866936"/>
          <a:ext cx="754096" cy="38161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rgbClr r="0" g="0" b="0"/>
          </a:solidFill>
          <a:prstDash val="dashDot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4445" rIns="17780" bIns="4445" numCol="1" spcCol="1270" anchor="ctr" anchorCtr="0">
          <a:noAutofit/>
        </a:bodyPr>
        <a:lstStyle/>
        <a:p>
          <a:pPr marL="0" lvl="0" indent="0" algn="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700" kern="1200" dirty="0"/>
            <a:t>COMPARAÇÃO CUSTOS</a:t>
          </a:r>
        </a:p>
      </dsp:txBody>
      <dsp:txXfrm>
        <a:off x="8819524" y="4866936"/>
        <a:ext cx="754096" cy="381614"/>
      </dsp:txXfrm>
    </dsp:sp>
    <dsp:sp modelId="{C7E28705-369A-45F6-B6CC-8F4DBD1A5768}">
      <dsp:nvSpPr>
        <dsp:cNvPr id="0" name=""/>
        <dsp:cNvSpPr/>
      </dsp:nvSpPr>
      <dsp:spPr>
        <a:xfrm>
          <a:off x="9596122" y="4569178"/>
          <a:ext cx="437370" cy="226451"/>
        </a:xfrm>
        <a:prstGeom prst="rect">
          <a:avLst/>
        </a:prstGeom>
        <a:solidFill>
          <a:srgbClr val="87A4D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319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 dirty="0">
              <a:solidFill>
                <a:schemeClr val="bg1"/>
              </a:solidFill>
            </a:rPr>
            <a:t>P 5.5</a:t>
          </a:r>
        </a:p>
      </dsp:txBody>
      <dsp:txXfrm>
        <a:off x="9596122" y="4569178"/>
        <a:ext cx="437370" cy="226451"/>
      </dsp:txXfrm>
    </dsp:sp>
    <dsp:sp modelId="{CFEAABC5-B5B2-4850-98A8-1AFB510F835A}">
      <dsp:nvSpPr>
        <dsp:cNvPr id="0" name=""/>
        <dsp:cNvSpPr/>
      </dsp:nvSpPr>
      <dsp:spPr>
        <a:xfrm>
          <a:off x="9679298" y="4866936"/>
          <a:ext cx="754096" cy="38161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rgbClr r="0" g="0" b="0"/>
          </a:solidFill>
          <a:prstDash val="dashDot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4445" rIns="17780" bIns="4445" numCol="1" spcCol="1270" anchor="ctr" anchorCtr="0">
          <a:noAutofit/>
        </a:bodyPr>
        <a:lstStyle/>
        <a:p>
          <a:pPr marL="0" lvl="0" indent="0" algn="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700" kern="1200" dirty="0"/>
            <a:t>CUSTOS INDIRETOS DO CB</a:t>
          </a:r>
        </a:p>
      </dsp:txBody>
      <dsp:txXfrm>
        <a:off x="9679298" y="4866936"/>
        <a:ext cx="754096" cy="381614"/>
      </dsp:txXfrm>
    </dsp:sp>
    <dsp:sp modelId="{A761F804-F9FA-410B-84A3-244630476B87}">
      <dsp:nvSpPr>
        <dsp:cNvPr id="0" name=""/>
        <dsp:cNvSpPr/>
      </dsp:nvSpPr>
      <dsp:spPr>
        <a:xfrm>
          <a:off x="7484401" y="3919418"/>
          <a:ext cx="630876" cy="22074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3195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900" kern="1200" dirty="0"/>
            <a:t>OE 8, 9 e 10</a:t>
          </a:r>
        </a:p>
      </dsp:txBody>
      <dsp:txXfrm>
        <a:off x="7495177" y="3930194"/>
        <a:ext cx="609324" cy="199194"/>
      </dsp:txXfrm>
    </dsp:sp>
    <dsp:sp modelId="{8EC1BB8A-D2E0-4A10-A5AA-884A422CF900}">
      <dsp:nvSpPr>
        <dsp:cNvPr id="0" name=""/>
        <dsp:cNvSpPr/>
      </dsp:nvSpPr>
      <dsp:spPr>
        <a:xfrm>
          <a:off x="7969471" y="4071015"/>
          <a:ext cx="670767" cy="25574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rgbClr r="0" g="0" b="0"/>
          </a:solidFill>
          <a:prstDash val="dashDot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4445" rIns="17780" bIns="4445" numCol="1" spcCol="1270" anchor="ctr" anchorCtr="0">
          <a:noAutofit/>
        </a:bodyPr>
        <a:lstStyle/>
        <a:p>
          <a:pPr marL="0" lvl="0" indent="0" algn="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700" kern="1200" dirty="0"/>
            <a:t>ANA LAURA</a:t>
          </a:r>
        </a:p>
      </dsp:txBody>
      <dsp:txXfrm>
        <a:off x="7969471" y="4071015"/>
        <a:ext cx="670767" cy="255744"/>
      </dsp:txXfrm>
    </dsp:sp>
    <dsp:sp modelId="{38C1F30C-C652-4DFD-A9CE-518EC584E3BD}">
      <dsp:nvSpPr>
        <dsp:cNvPr id="0" name=""/>
        <dsp:cNvSpPr/>
      </dsp:nvSpPr>
      <dsp:spPr>
        <a:xfrm>
          <a:off x="10648569" y="2534038"/>
          <a:ext cx="1055839" cy="396742"/>
        </a:xfrm>
        <a:prstGeom prst="ellipse">
          <a:avLst/>
        </a:prstGeom>
        <a:solidFill>
          <a:schemeClr val="accent5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31955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/>
            <a:t>Parte III</a:t>
          </a:r>
        </a:p>
      </dsp:txBody>
      <dsp:txXfrm>
        <a:off x="10803193" y="2592140"/>
        <a:ext cx="746591" cy="280538"/>
      </dsp:txXfrm>
    </dsp:sp>
    <dsp:sp modelId="{F10F47E0-AE96-46A6-A940-6D77C41A7714}">
      <dsp:nvSpPr>
        <dsp:cNvPr id="0" name=""/>
        <dsp:cNvSpPr/>
      </dsp:nvSpPr>
      <dsp:spPr>
        <a:xfrm>
          <a:off x="11261210" y="2815854"/>
          <a:ext cx="527402" cy="29141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rgbClr r="0" g="0" b="0"/>
          </a:solidFill>
          <a:prstDash val="dashDot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4445" rIns="17780" bIns="4445" numCol="1" spcCol="1270" anchor="ctr" anchorCtr="0">
          <a:noAutofit/>
        </a:bodyPr>
        <a:lstStyle/>
        <a:p>
          <a:pPr marL="0" lvl="0" indent="0" algn="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700" kern="1200" dirty="0"/>
            <a:t>AEC - CE</a:t>
          </a:r>
        </a:p>
      </dsp:txBody>
      <dsp:txXfrm>
        <a:off x="11261210" y="2815854"/>
        <a:ext cx="527402" cy="291411"/>
      </dsp:txXfrm>
    </dsp:sp>
    <dsp:sp modelId="{FFE8F661-A491-4B08-9F9B-E5D0B39966FA}">
      <dsp:nvSpPr>
        <dsp:cNvPr id="0" name=""/>
        <dsp:cNvSpPr/>
      </dsp:nvSpPr>
      <dsp:spPr>
        <a:xfrm>
          <a:off x="10903659" y="3210268"/>
          <a:ext cx="470073" cy="407999"/>
        </a:xfrm>
        <a:prstGeom prst="rect">
          <a:avLst/>
        </a:prstGeom>
        <a:solidFill>
          <a:schemeClr val="accent5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31955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WP6</a:t>
          </a:r>
        </a:p>
      </dsp:txBody>
      <dsp:txXfrm>
        <a:off x="10903659" y="3210268"/>
        <a:ext cx="470073" cy="407999"/>
      </dsp:txXfrm>
    </dsp:sp>
    <dsp:sp modelId="{F4183252-6BBB-4E85-BFC4-769B02872B7F}">
      <dsp:nvSpPr>
        <dsp:cNvPr id="0" name=""/>
        <dsp:cNvSpPr/>
      </dsp:nvSpPr>
      <dsp:spPr>
        <a:xfrm>
          <a:off x="11187629" y="3519477"/>
          <a:ext cx="768038" cy="29141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rgbClr r="0" g="0" b="0"/>
          </a:solidFill>
          <a:prstDash val="dashDot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4445" rIns="17780" bIns="4445" numCol="1" spcCol="1270" anchor="ctr" anchorCtr="0">
          <a:noAutofit/>
        </a:bodyPr>
        <a:lstStyle/>
        <a:p>
          <a:pPr marL="0" lvl="0" indent="0" algn="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700" kern="1200" dirty="0"/>
            <a:t>CE DO PMRCB</a:t>
          </a:r>
        </a:p>
      </dsp:txBody>
      <dsp:txXfrm>
        <a:off x="11187629" y="3519477"/>
        <a:ext cx="768038" cy="291411"/>
      </dsp:txXfrm>
    </dsp:sp>
    <dsp:sp modelId="{395C891C-8969-4ECB-B98E-8BCBF0D1ECF5}">
      <dsp:nvSpPr>
        <dsp:cNvPr id="0" name=""/>
        <dsp:cNvSpPr/>
      </dsp:nvSpPr>
      <dsp:spPr>
        <a:xfrm>
          <a:off x="10455895" y="4569178"/>
          <a:ext cx="437370" cy="226451"/>
        </a:xfrm>
        <a:prstGeom prst="rect">
          <a:avLst/>
        </a:prstGeom>
        <a:solidFill>
          <a:srgbClr val="87A4D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319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 dirty="0">
              <a:solidFill>
                <a:schemeClr val="bg1"/>
              </a:solidFill>
            </a:rPr>
            <a:t>P 6.1</a:t>
          </a:r>
        </a:p>
      </dsp:txBody>
      <dsp:txXfrm>
        <a:off x="10455895" y="4569178"/>
        <a:ext cx="437370" cy="226451"/>
      </dsp:txXfrm>
    </dsp:sp>
    <dsp:sp modelId="{81583216-7015-42B9-8132-44B0EA0486D5}">
      <dsp:nvSpPr>
        <dsp:cNvPr id="0" name=""/>
        <dsp:cNvSpPr/>
      </dsp:nvSpPr>
      <dsp:spPr>
        <a:xfrm>
          <a:off x="10539071" y="4866936"/>
          <a:ext cx="754096" cy="38161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rgbClr r="0" g="0" b="0"/>
          </a:solidFill>
          <a:prstDash val="dashDot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4445" rIns="17780" bIns="4445" numCol="1" spcCol="1270" anchor="ctr" anchorCtr="0">
          <a:noAutofit/>
        </a:bodyPr>
        <a:lstStyle/>
        <a:p>
          <a:pPr marL="0" lvl="0" indent="0" algn="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700" kern="1200" dirty="0"/>
            <a:t>EFETIVIDADE DO PMRCB</a:t>
          </a:r>
        </a:p>
      </dsp:txBody>
      <dsp:txXfrm>
        <a:off x="10539071" y="4866936"/>
        <a:ext cx="754096" cy="381614"/>
      </dsp:txXfrm>
    </dsp:sp>
    <dsp:sp modelId="{DD723B70-F1E9-470D-834A-9002D24C7578}">
      <dsp:nvSpPr>
        <dsp:cNvPr id="0" name=""/>
        <dsp:cNvSpPr/>
      </dsp:nvSpPr>
      <dsp:spPr>
        <a:xfrm>
          <a:off x="11315669" y="4569178"/>
          <a:ext cx="437370" cy="226451"/>
        </a:xfrm>
        <a:prstGeom prst="rect">
          <a:avLst/>
        </a:prstGeom>
        <a:solidFill>
          <a:srgbClr val="87A4D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319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 dirty="0">
              <a:solidFill>
                <a:schemeClr val="bg1"/>
              </a:solidFill>
            </a:rPr>
            <a:t>P 6.2</a:t>
          </a:r>
        </a:p>
      </dsp:txBody>
      <dsp:txXfrm>
        <a:off x="11315669" y="4569178"/>
        <a:ext cx="437370" cy="226451"/>
      </dsp:txXfrm>
    </dsp:sp>
    <dsp:sp modelId="{1E089552-6936-4BFC-B406-10A8622539BB}">
      <dsp:nvSpPr>
        <dsp:cNvPr id="0" name=""/>
        <dsp:cNvSpPr/>
      </dsp:nvSpPr>
      <dsp:spPr>
        <a:xfrm>
          <a:off x="11398844" y="4866936"/>
          <a:ext cx="754096" cy="38161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rgbClr r="0" g="0" b="0"/>
          </a:solidFill>
          <a:prstDash val="dashDot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4445" rIns="17780" bIns="4445" numCol="1" spcCol="1270" anchor="ctr" anchorCtr="0">
          <a:noAutofit/>
        </a:bodyPr>
        <a:lstStyle/>
        <a:p>
          <a:pPr marL="0" lvl="0" indent="0" algn="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700" kern="1200" dirty="0"/>
            <a:t>CE DO PMRCB</a:t>
          </a:r>
        </a:p>
      </dsp:txBody>
      <dsp:txXfrm>
        <a:off x="11398844" y="4866936"/>
        <a:ext cx="754096" cy="381614"/>
      </dsp:txXfrm>
    </dsp:sp>
    <dsp:sp modelId="{844F5A4B-4EF4-4A34-B9C6-41849339BD08}">
      <dsp:nvSpPr>
        <dsp:cNvPr id="0" name=""/>
        <dsp:cNvSpPr/>
      </dsp:nvSpPr>
      <dsp:spPr>
        <a:xfrm>
          <a:off x="10493608" y="3919418"/>
          <a:ext cx="630876" cy="22074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3195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900" kern="1200" dirty="0"/>
            <a:t>OE 6 e 11</a:t>
          </a:r>
        </a:p>
      </dsp:txBody>
      <dsp:txXfrm>
        <a:off x="10504384" y="3930194"/>
        <a:ext cx="609324" cy="199194"/>
      </dsp:txXfrm>
    </dsp:sp>
    <dsp:sp modelId="{A9ABF677-CFB5-451C-AE0A-8C9849ED4D6C}">
      <dsp:nvSpPr>
        <dsp:cNvPr id="0" name=""/>
        <dsp:cNvSpPr/>
      </dsp:nvSpPr>
      <dsp:spPr>
        <a:xfrm>
          <a:off x="10978677" y="4071015"/>
          <a:ext cx="670767" cy="25574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rgbClr r="0" g="0" b="0"/>
          </a:solidFill>
          <a:prstDash val="dashDot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4445" rIns="17780" bIns="4445" numCol="1" spcCol="1270" anchor="ctr" anchorCtr="0">
          <a:noAutofit/>
        </a:bodyPr>
        <a:lstStyle/>
        <a:p>
          <a:pPr marL="0" lvl="0" indent="0" algn="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700" kern="1200" dirty="0"/>
            <a:t>REJANE E ANA LAURA</a:t>
          </a:r>
        </a:p>
      </dsp:txBody>
      <dsp:txXfrm>
        <a:off x="10978677" y="4071015"/>
        <a:ext cx="670767" cy="2557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F099F0-225D-489F-AA6F-2897D23B28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3405DF4-0B94-44C5-A14B-AB794ADC9B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FB25DA0-767A-4F3A-9DD1-03E84BE01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22EFC-4573-4786-B66A-2D9DFAE6347A}" type="datetimeFigureOut">
              <a:rPr lang="pt-BR" smtClean="0"/>
              <a:t>13/06/2019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EDFBD5F-279E-481D-A463-2A908E09B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403552A-E635-4877-B1E0-6F7B0E5A7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4E74D-724A-4FCF-BFAF-CC9E01F56A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0956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9C0DE0-7536-404F-82D3-B70682DB1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2926AED-B79F-41BC-9E8B-C38F3DCF09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C1671DA-DB34-4E22-A5F3-12B748761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22EFC-4573-4786-B66A-2D9DFAE6347A}" type="datetimeFigureOut">
              <a:rPr lang="pt-BR" smtClean="0"/>
              <a:t>13/06/2019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08BB7E2-BF63-4574-A83A-7504D61BA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10B2CF2-405B-4029-89C2-A61118CEF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4E74D-724A-4FCF-BFAF-CC9E01F56A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41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65B0ADE-AF75-4937-B438-28A86369F5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E5639C5-CADA-450F-B129-C137741DE7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A17BCC2-AFBD-43E3-8E38-8C3C0BE2C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22EFC-4573-4786-B66A-2D9DFAE6347A}" type="datetimeFigureOut">
              <a:rPr lang="pt-BR" smtClean="0"/>
              <a:t>13/06/2019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21AE33B-1BB9-4D50-9C11-722755665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2AAEF44-2034-46C1-86AB-D8670DB85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4E74D-724A-4FCF-BFAF-CC9E01F56A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8827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F22167-F7A9-4230-BEFB-69E87E8DA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C701EC9-086E-498B-92C6-A42D7F5C48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04B2085-C379-4CE9-AE14-C56A96FF9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22EFC-4573-4786-B66A-2D9DFAE6347A}" type="datetimeFigureOut">
              <a:rPr lang="pt-BR" smtClean="0"/>
              <a:t>13/06/2019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4798B3F-FF88-4E4B-947D-6E742C65F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95771AF-DBD5-4A8F-9208-6BF54FBAD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4E74D-724A-4FCF-BFAF-CC9E01F56A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4969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D7E86A-C849-4888-984A-A2F9DFB54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09EAFEB-1744-4ABB-B0FF-78390D44B2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735C220-EDAB-405E-8554-A3A264AB4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22EFC-4573-4786-B66A-2D9DFAE6347A}" type="datetimeFigureOut">
              <a:rPr lang="pt-BR" smtClean="0"/>
              <a:t>13/06/2019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171595D-BBA8-4CDA-959C-D9FBCDFBE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D53C91C-5527-441E-9CE8-B1B9D775E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4E74D-724A-4FCF-BFAF-CC9E01F56A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4051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7D1824-6F45-4102-834A-790C6486B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95BC1D9-D863-45E1-8B3E-9658020CAA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5552D63-7935-41F5-B7B9-DCBC85A793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62C6FAC-9509-4CFF-B9D6-76B457600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22EFC-4573-4786-B66A-2D9DFAE6347A}" type="datetimeFigureOut">
              <a:rPr lang="pt-BR" smtClean="0"/>
              <a:t>13/06/2019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3FD15AE-FBCB-40DB-B249-5A5C6644E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A659A4E-175E-4281-A2E0-F5A4C0D7E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4E74D-724A-4FCF-BFAF-CC9E01F56A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7841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0055EF-C169-4FC6-AC88-D0068FF84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8799A4A-3368-47EA-9429-DE3D93B368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1C7F9AD-238E-4BC0-A2A1-B93D4B5848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3062752-3D42-4C15-9D10-B9666DDA18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3A1A204-DC17-43CC-84B3-D4A0824D68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A6F8E1D-3BFB-41F2-8488-45A0519C3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22EFC-4573-4786-B66A-2D9DFAE6347A}" type="datetimeFigureOut">
              <a:rPr lang="pt-BR" smtClean="0"/>
              <a:t>13/06/2019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2B124F1-C42C-4118-B0E9-FA61C35C2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8D2A14C-0567-4C29-BD58-84D1C5C7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4E74D-724A-4FCF-BFAF-CC9E01F56A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440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4CB087-98A7-4844-AFEB-CA8C7EB68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44E32E1-C59E-4593-8000-C51FDCF20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22EFC-4573-4786-B66A-2D9DFAE6347A}" type="datetimeFigureOut">
              <a:rPr lang="pt-BR" smtClean="0"/>
              <a:t>13/06/2019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A64856F-2427-4360-8340-E31B431AD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C5D9CFC-68AD-40A1-8B2B-9D2E57CBF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4E74D-724A-4FCF-BFAF-CC9E01F56A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2500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EBAD7B7-A996-4BEB-8192-1281609AF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22EFC-4573-4786-B66A-2D9DFAE6347A}" type="datetimeFigureOut">
              <a:rPr lang="pt-BR" smtClean="0"/>
              <a:t>13/06/2019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C544219-8921-4921-9E0D-AE82C419A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05D4DD1-6808-4916-9D9F-6F2C51282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4E74D-724A-4FCF-BFAF-CC9E01F56A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9364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DF5DFA-55F9-4150-B125-ACB89309E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DBAFC6F-BE54-4945-8F8E-1B4A8DC614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5D58666-20B4-4705-A945-70838C08E9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74A9C38-166C-42DB-95C7-CAE947B0C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22EFC-4573-4786-B66A-2D9DFAE6347A}" type="datetimeFigureOut">
              <a:rPr lang="pt-BR" smtClean="0"/>
              <a:t>13/06/2019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E9906DF-1537-4A6A-85BB-591FE407D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C628608-AB71-4D29-A0EC-F8F6174DB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4E74D-724A-4FCF-BFAF-CC9E01F56A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3713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079B8D-6422-4953-B3D8-642A40894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658B594-16B8-49F7-987C-B3335960A5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6BB8F75-FD85-4B2B-BBA5-22AD7D7DEB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E97C646-02BD-4DD0-9BE0-C81CAAEA6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22EFC-4573-4786-B66A-2D9DFAE6347A}" type="datetimeFigureOut">
              <a:rPr lang="pt-BR" smtClean="0"/>
              <a:t>13/06/2019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3C4BE6E-B234-449F-AA32-CF2B8C0EF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CD472EE-C4DE-4A1F-9A5E-AB8BAF468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4E74D-724A-4FCF-BFAF-CC9E01F56A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9177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9457533-4AA6-4246-B5A7-3E5501B18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7DF513D-D536-4DCF-AD1D-DFC4C6FE2B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DE99969-7D97-49DD-97EB-BDA6CE2F9F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322EFC-4573-4786-B66A-2D9DFAE6347A}" type="datetimeFigureOut">
              <a:rPr lang="pt-BR" smtClean="0"/>
              <a:t>13/06/2019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1CDD1E7-BE55-49AE-95F9-B83E13F628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4205E40-93C7-46AA-BDAE-345655AAEA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84E74D-724A-4FCF-BFAF-CC9E01F56A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4095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jp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.jp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EE815817-D583-4D7D-81A1-6F84E23D89EF}"/>
              </a:ext>
            </a:extLst>
          </p:cNvPr>
          <p:cNvSpPr txBox="1"/>
          <p:nvPr/>
        </p:nvSpPr>
        <p:spPr>
          <a:xfrm>
            <a:off x="668741" y="1540788"/>
            <a:ext cx="9896482" cy="8617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pt-BR" sz="1000" dirty="0">
              <a:solidFill>
                <a:srgbClr val="0070C0"/>
              </a:solidFill>
            </a:endParaRPr>
          </a:p>
          <a:p>
            <a:pPr algn="ctr"/>
            <a:r>
              <a:rPr lang="pt-BR" sz="3000" dirty="0">
                <a:solidFill>
                  <a:srgbClr val="0070C0"/>
                </a:solidFill>
              </a:rPr>
              <a:t>Gerenciamento do Projeto</a:t>
            </a:r>
          </a:p>
          <a:p>
            <a:pPr algn="ctr"/>
            <a:endParaRPr lang="pt-BR" sz="1000" dirty="0">
              <a:solidFill>
                <a:srgbClr val="0070C0"/>
              </a:solidFill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4A8D227-E5FA-4232-8373-66762D97842A}"/>
              </a:ext>
            </a:extLst>
          </p:cNvPr>
          <p:cNvSpPr txBox="1"/>
          <p:nvPr/>
        </p:nvSpPr>
        <p:spPr>
          <a:xfrm>
            <a:off x="668741" y="2543585"/>
            <a:ext cx="316628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rgbClr val="0070C0"/>
                </a:solidFill>
              </a:rPr>
              <a:t>Parte I</a:t>
            </a:r>
          </a:p>
          <a:p>
            <a:pPr algn="ctr"/>
            <a:r>
              <a:rPr lang="pt-BR" dirty="0">
                <a:solidFill>
                  <a:srgbClr val="0070C0"/>
                </a:solidFill>
              </a:rPr>
              <a:t>Programa de Matriciamento e Rastreamento do Câncer de Boca (PMRCB) 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53C8B917-986B-414D-9D2A-D943B8DD416B}"/>
              </a:ext>
            </a:extLst>
          </p:cNvPr>
          <p:cNvSpPr txBox="1"/>
          <p:nvPr/>
        </p:nvSpPr>
        <p:spPr>
          <a:xfrm rot="16200000">
            <a:off x="9244863" y="4037233"/>
            <a:ext cx="3858795" cy="8617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pt-BR" sz="1000" dirty="0">
              <a:ln w="0"/>
              <a:solidFill>
                <a:schemeClr val="accent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algn="ctr"/>
            <a:r>
              <a:rPr lang="pt-BR" sz="3000" dirty="0">
                <a:solidFill>
                  <a:srgbClr val="0070C0"/>
                </a:solidFill>
              </a:rPr>
              <a:t>Rede de Colaboração</a:t>
            </a:r>
          </a:p>
          <a:p>
            <a:pPr algn="ctr"/>
            <a:endParaRPr lang="pt-BR" sz="1000" dirty="0">
              <a:ln w="0"/>
              <a:solidFill>
                <a:schemeClr val="accent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C4BA0DB-CE1C-4E3D-A64B-6B7F6DC31911}"/>
              </a:ext>
            </a:extLst>
          </p:cNvPr>
          <p:cNvSpPr txBox="1"/>
          <p:nvPr/>
        </p:nvSpPr>
        <p:spPr>
          <a:xfrm>
            <a:off x="4033842" y="2538724"/>
            <a:ext cx="316628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rgbClr val="0070C0"/>
                </a:solidFill>
              </a:rPr>
              <a:t>Parte II</a:t>
            </a:r>
          </a:p>
          <a:p>
            <a:pPr algn="ctr"/>
            <a:r>
              <a:rPr lang="pt-BR" dirty="0">
                <a:solidFill>
                  <a:srgbClr val="0070C0"/>
                </a:solidFill>
              </a:rPr>
              <a:t>Avaliação Econômica Parcial</a:t>
            </a:r>
          </a:p>
          <a:p>
            <a:pPr algn="ctr"/>
            <a:r>
              <a:rPr lang="pt-BR" dirty="0">
                <a:solidFill>
                  <a:srgbClr val="0070C0"/>
                </a:solidFill>
              </a:rPr>
              <a:t>Custo do Câncer de Boca</a:t>
            </a:r>
          </a:p>
          <a:p>
            <a:pPr algn="ctr"/>
            <a:endParaRPr lang="pt-BR" dirty="0">
              <a:solidFill>
                <a:srgbClr val="0070C0"/>
              </a:solidFill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BD4CEAF2-B320-40FF-91B9-9C4D9517989A}"/>
              </a:ext>
            </a:extLst>
          </p:cNvPr>
          <p:cNvSpPr txBox="1"/>
          <p:nvPr/>
        </p:nvSpPr>
        <p:spPr>
          <a:xfrm>
            <a:off x="7398943" y="2538723"/>
            <a:ext cx="316628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rgbClr val="0070C0"/>
                </a:solidFill>
              </a:rPr>
              <a:t>Parte III </a:t>
            </a:r>
          </a:p>
          <a:p>
            <a:pPr algn="ctr"/>
            <a:r>
              <a:rPr lang="pt-BR" dirty="0">
                <a:solidFill>
                  <a:srgbClr val="0070C0"/>
                </a:solidFill>
              </a:rPr>
              <a:t>Avaliação Econômica Completa</a:t>
            </a:r>
          </a:p>
          <a:p>
            <a:pPr algn="ctr"/>
            <a:r>
              <a:rPr lang="pt-BR" dirty="0">
                <a:solidFill>
                  <a:srgbClr val="0070C0"/>
                </a:solidFill>
              </a:rPr>
              <a:t>Custo-efetividade do PMRCB</a:t>
            </a:r>
          </a:p>
          <a:p>
            <a:pPr algn="ctr"/>
            <a:endParaRPr lang="pt-BR" dirty="0">
              <a:solidFill>
                <a:srgbClr val="0070C0"/>
              </a:solidFill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66448E6C-5BF0-41C2-A953-61296506F031}"/>
              </a:ext>
            </a:extLst>
          </p:cNvPr>
          <p:cNvSpPr txBox="1"/>
          <p:nvPr/>
        </p:nvSpPr>
        <p:spPr>
          <a:xfrm>
            <a:off x="668741" y="3941736"/>
            <a:ext cx="316628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0070C0"/>
                </a:solidFill>
              </a:rPr>
              <a:t> WP1            WP2             WP3</a:t>
            </a:r>
          </a:p>
          <a:p>
            <a:r>
              <a:rPr lang="pt-BR" sz="1000" dirty="0">
                <a:solidFill>
                  <a:srgbClr val="0070C0"/>
                </a:solidFill>
              </a:rPr>
              <a:t>Capacitação          Monitoramento       Novo Estadiamento 		         do Câncer de		     Cabeça e Pescoço 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4611C939-91EA-4989-8E37-22DA94FBE6BC}"/>
              </a:ext>
            </a:extLst>
          </p:cNvPr>
          <p:cNvSpPr txBox="1"/>
          <p:nvPr/>
        </p:nvSpPr>
        <p:spPr>
          <a:xfrm>
            <a:off x="4033842" y="3941736"/>
            <a:ext cx="316628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rgbClr val="0070C0"/>
                </a:solidFill>
              </a:rPr>
              <a:t>WP4                     WP5</a:t>
            </a:r>
          </a:p>
          <a:p>
            <a:pPr algn="ctr"/>
            <a:r>
              <a:rPr lang="pt-BR" sz="1000" dirty="0">
                <a:solidFill>
                  <a:srgbClr val="0070C0"/>
                </a:solidFill>
              </a:rPr>
              <a:t>       Evidência Científica               Custo do Câncer de Boca</a:t>
            </a:r>
          </a:p>
          <a:p>
            <a:pPr algn="ctr"/>
            <a:endParaRPr lang="pt-BR" sz="1000" dirty="0">
              <a:solidFill>
                <a:srgbClr val="0070C0"/>
              </a:solidFill>
            </a:endParaRPr>
          </a:p>
          <a:p>
            <a:pPr algn="ctr"/>
            <a:r>
              <a:rPr lang="pt-BR" sz="1000" dirty="0">
                <a:solidFill>
                  <a:srgbClr val="0070C0"/>
                </a:solidFill>
              </a:rPr>
              <a:t>		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D4946333-1DC5-4835-822D-08E2BBED09FB}"/>
              </a:ext>
            </a:extLst>
          </p:cNvPr>
          <p:cNvSpPr txBox="1"/>
          <p:nvPr/>
        </p:nvSpPr>
        <p:spPr>
          <a:xfrm>
            <a:off x="7398943" y="3941735"/>
            <a:ext cx="316628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rgbClr val="0070C0"/>
                </a:solidFill>
              </a:rPr>
              <a:t>WP6</a:t>
            </a:r>
          </a:p>
          <a:p>
            <a:r>
              <a:rPr lang="pt-BR" sz="1000" dirty="0">
                <a:solidFill>
                  <a:srgbClr val="0070C0"/>
                </a:solidFill>
              </a:rPr>
              <a:t>                          Custo-efetividade do PMRCB</a:t>
            </a:r>
          </a:p>
          <a:p>
            <a:endParaRPr lang="pt-BR" sz="1000" dirty="0">
              <a:solidFill>
                <a:srgbClr val="0070C0"/>
              </a:solidFill>
            </a:endParaRPr>
          </a:p>
          <a:p>
            <a:r>
              <a:rPr lang="pt-BR" sz="1000" dirty="0">
                <a:solidFill>
                  <a:srgbClr val="0070C0"/>
                </a:solidFill>
              </a:rPr>
              <a:t>		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4D9EE656-0E57-499D-BAE0-A77D055ED99A}"/>
              </a:ext>
            </a:extLst>
          </p:cNvPr>
          <p:cNvSpPr txBox="1"/>
          <p:nvPr/>
        </p:nvSpPr>
        <p:spPr>
          <a:xfrm>
            <a:off x="668741" y="4970555"/>
            <a:ext cx="31662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rgbClr val="0070C0"/>
                </a:solidFill>
              </a:rPr>
              <a:t>P1.1  P1.2  P2.1  P2.2  P3.1  P3.2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744ACB0A-DAB8-4788-8205-EC3A0CD1A62E}"/>
              </a:ext>
            </a:extLst>
          </p:cNvPr>
          <p:cNvSpPr txBox="1"/>
          <p:nvPr/>
        </p:nvSpPr>
        <p:spPr>
          <a:xfrm>
            <a:off x="4033842" y="4970555"/>
            <a:ext cx="31662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rgbClr val="0070C0"/>
                </a:solidFill>
              </a:rPr>
              <a:t>P4.1  P5.1  P5.2  P5.3  P5.4  P5.5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C311C7C7-6688-402B-961E-ECBD5A77BC4C}"/>
              </a:ext>
            </a:extLst>
          </p:cNvPr>
          <p:cNvSpPr txBox="1"/>
          <p:nvPr/>
        </p:nvSpPr>
        <p:spPr>
          <a:xfrm>
            <a:off x="7398943" y="4970555"/>
            <a:ext cx="31662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rgbClr val="0070C0"/>
                </a:solidFill>
              </a:rPr>
              <a:t>P6.1  P6.2 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78C56D5A-38E8-42FA-987E-4ED63B2BED81}"/>
              </a:ext>
            </a:extLst>
          </p:cNvPr>
          <p:cNvSpPr txBox="1"/>
          <p:nvPr/>
        </p:nvSpPr>
        <p:spPr>
          <a:xfrm>
            <a:off x="668741" y="5537709"/>
            <a:ext cx="9896482" cy="8617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pt-BR" sz="1000" dirty="0">
              <a:solidFill>
                <a:srgbClr val="0070C0"/>
              </a:solidFill>
            </a:endParaRPr>
          </a:p>
          <a:p>
            <a:pPr algn="ctr"/>
            <a:r>
              <a:rPr lang="pt-BR" sz="3000" dirty="0">
                <a:solidFill>
                  <a:srgbClr val="0070C0"/>
                </a:solidFill>
              </a:rPr>
              <a:t>Disseminação e impacto do conhecimento</a:t>
            </a:r>
          </a:p>
          <a:p>
            <a:pPr algn="ctr"/>
            <a:endParaRPr lang="pt-BR" sz="1000" dirty="0">
              <a:solidFill>
                <a:srgbClr val="0070C0"/>
              </a:solidFill>
            </a:endParaRPr>
          </a:p>
        </p:txBody>
      </p:sp>
      <p:pic>
        <p:nvPicPr>
          <p:cNvPr id="19" name="Imagem 1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33" r="1681"/>
          <a:stretch/>
        </p:blipFill>
        <p:spPr>
          <a:xfrm>
            <a:off x="479554" y="146922"/>
            <a:ext cx="2066307" cy="1208243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3090042" y="335544"/>
            <a:ext cx="851510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>
                <a:solidFill>
                  <a:srgbClr val="0070C0"/>
                </a:solidFill>
              </a:rPr>
              <a:t>Programa de prevenção do câncer de lábio, de cavidade oral e de orofaringe: processo de intervenção e custo-efetividade</a:t>
            </a:r>
          </a:p>
        </p:txBody>
      </p:sp>
    </p:spTree>
    <p:extLst>
      <p:ext uri="{BB962C8B-B14F-4D97-AF65-F5344CB8AC3E}">
        <p14:creationId xmlns:p14="http://schemas.microsoft.com/office/powerpoint/2010/main" val="810914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EE815817-D583-4D7D-81A1-6F84E23D89EF}"/>
              </a:ext>
            </a:extLst>
          </p:cNvPr>
          <p:cNvSpPr txBox="1"/>
          <p:nvPr/>
        </p:nvSpPr>
        <p:spPr>
          <a:xfrm>
            <a:off x="668741" y="1509275"/>
            <a:ext cx="9896482" cy="8617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pt-BR" sz="1000" dirty="0">
              <a:solidFill>
                <a:srgbClr val="0070C0"/>
              </a:solidFill>
            </a:endParaRPr>
          </a:p>
          <a:p>
            <a:pPr algn="ctr"/>
            <a:r>
              <a:rPr lang="pt-BR" sz="3000" dirty="0">
                <a:solidFill>
                  <a:srgbClr val="0070C0"/>
                </a:solidFill>
              </a:rPr>
              <a:t>Project Management</a:t>
            </a:r>
          </a:p>
          <a:p>
            <a:pPr algn="ctr"/>
            <a:endParaRPr lang="pt-BR" sz="1000" dirty="0">
              <a:solidFill>
                <a:srgbClr val="0070C0"/>
              </a:solidFill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4A8D227-E5FA-4232-8373-66762D97842A}"/>
              </a:ext>
            </a:extLst>
          </p:cNvPr>
          <p:cNvSpPr txBox="1"/>
          <p:nvPr/>
        </p:nvSpPr>
        <p:spPr>
          <a:xfrm>
            <a:off x="682389" y="2512072"/>
            <a:ext cx="316628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 err="1">
                <a:solidFill>
                  <a:srgbClr val="0070C0"/>
                </a:solidFill>
              </a:rPr>
              <a:t>Part</a:t>
            </a:r>
            <a:r>
              <a:rPr lang="pt-BR" dirty="0">
                <a:solidFill>
                  <a:srgbClr val="0070C0"/>
                </a:solidFill>
              </a:rPr>
              <a:t> I</a:t>
            </a:r>
          </a:p>
          <a:p>
            <a:pPr algn="ctr"/>
            <a:r>
              <a:rPr lang="pt-BR" dirty="0" err="1">
                <a:solidFill>
                  <a:srgbClr val="0070C0"/>
                </a:solidFill>
              </a:rPr>
              <a:t>Screening</a:t>
            </a:r>
            <a:r>
              <a:rPr lang="pt-BR" dirty="0">
                <a:solidFill>
                  <a:srgbClr val="0070C0"/>
                </a:solidFill>
              </a:rPr>
              <a:t> </a:t>
            </a:r>
            <a:r>
              <a:rPr lang="pt-BR" dirty="0" err="1">
                <a:solidFill>
                  <a:srgbClr val="0070C0"/>
                </a:solidFill>
              </a:rPr>
              <a:t>Program</a:t>
            </a:r>
            <a:endParaRPr lang="pt-BR" dirty="0">
              <a:solidFill>
                <a:srgbClr val="0070C0"/>
              </a:solidFill>
            </a:endParaRPr>
          </a:p>
          <a:p>
            <a:pPr algn="ctr"/>
            <a:r>
              <a:rPr lang="pt-BR" dirty="0">
                <a:solidFill>
                  <a:srgbClr val="0070C0"/>
                </a:solidFill>
              </a:rPr>
              <a:t>(PMRCB) </a:t>
            </a:r>
          </a:p>
          <a:p>
            <a:pPr algn="ctr"/>
            <a:endParaRPr lang="pt-BR" dirty="0">
              <a:solidFill>
                <a:srgbClr val="0070C0"/>
              </a:solidFill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53C8B917-986B-414D-9D2A-D943B8DD416B}"/>
              </a:ext>
            </a:extLst>
          </p:cNvPr>
          <p:cNvSpPr txBox="1"/>
          <p:nvPr/>
        </p:nvSpPr>
        <p:spPr>
          <a:xfrm rot="16200000">
            <a:off x="9244863" y="4005720"/>
            <a:ext cx="3858795" cy="8617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pt-BR" sz="1000" dirty="0">
              <a:ln w="0"/>
              <a:solidFill>
                <a:schemeClr val="accent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algn="ctr"/>
            <a:r>
              <a:rPr lang="pt-BR" sz="3000" dirty="0">
                <a:solidFill>
                  <a:srgbClr val="0070C0"/>
                </a:solidFill>
              </a:rPr>
              <a:t>Network </a:t>
            </a:r>
            <a:r>
              <a:rPr lang="pt-BR" sz="3000" dirty="0" err="1">
                <a:solidFill>
                  <a:srgbClr val="0070C0"/>
                </a:solidFill>
              </a:rPr>
              <a:t>cooperation</a:t>
            </a:r>
            <a:endParaRPr lang="pt-BR" sz="3000" dirty="0">
              <a:solidFill>
                <a:srgbClr val="0070C0"/>
              </a:solidFill>
            </a:endParaRPr>
          </a:p>
          <a:p>
            <a:pPr algn="ctr"/>
            <a:endParaRPr lang="pt-BR" sz="1000" dirty="0">
              <a:ln w="0"/>
              <a:solidFill>
                <a:schemeClr val="accent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C4BA0DB-CE1C-4E3D-A64B-6B7F6DC31911}"/>
              </a:ext>
            </a:extLst>
          </p:cNvPr>
          <p:cNvSpPr txBox="1"/>
          <p:nvPr/>
        </p:nvSpPr>
        <p:spPr>
          <a:xfrm>
            <a:off x="4033842" y="2507211"/>
            <a:ext cx="316628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 err="1">
                <a:solidFill>
                  <a:srgbClr val="0070C0"/>
                </a:solidFill>
              </a:rPr>
              <a:t>Part</a:t>
            </a:r>
            <a:r>
              <a:rPr lang="pt-BR" dirty="0">
                <a:solidFill>
                  <a:srgbClr val="0070C0"/>
                </a:solidFill>
              </a:rPr>
              <a:t> II</a:t>
            </a:r>
          </a:p>
          <a:p>
            <a:pPr algn="ctr"/>
            <a:r>
              <a:rPr lang="pt-BR" dirty="0" err="1">
                <a:solidFill>
                  <a:srgbClr val="0070C0"/>
                </a:solidFill>
              </a:rPr>
              <a:t>Partial</a:t>
            </a:r>
            <a:r>
              <a:rPr lang="pt-BR" dirty="0">
                <a:solidFill>
                  <a:srgbClr val="0070C0"/>
                </a:solidFill>
              </a:rPr>
              <a:t> </a:t>
            </a:r>
            <a:r>
              <a:rPr lang="pt-BR" dirty="0" err="1">
                <a:solidFill>
                  <a:srgbClr val="0070C0"/>
                </a:solidFill>
              </a:rPr>
              <a:t>Economic</a:t>
            </a:r>
            <a:r>
              <a:rPr lang="pt-BR" dirty="0">
                <a:solidFill>
                  <a:srgbClr val="0070C0"/>
                </a:solidFill>
              </a:rPr>
              <a:t> </a:t>
            </a:r>
            <a:r>
              <a:rPr lang="pt-BR" dirty="0" err="1">
                <a:solidFill>
                  <a:srgbClr val="0070C0"/>
                </a:solidFill>
              </a:rPr>
              <a:t>Evaluation</a:t>
            </a:r>
            <a:endParaRPr lang="pt-BR" dirty="0">
              <a:solidFill>
                <a:srgbClr val="0070C0"/>
              </a:solidFill>
            </a:endParaRPr>
          </a:p>
          <a:p>
            <a:pPr algn="ctr"/>
            <a:r>
              <a:rPr lang="pt-BR" dirty="0" err="1">
                <a:solidFill>
                  <a:srgbClr val="0070C0"/>
                </a:solidFill>
              </a:rPr>
              <a:t>Cost</a:t>
            </a:r>
            <a:r>
              <a:rPr lang="pt-BR" dirty="0">
                <a:solidFill>
                  <a:srgbClr val="0070C0"/>
                </a:solidFill>
              </a:rPr>
              <a:t> </a:t>
            </a:r>
            <a:r>
              <a:rPr lang="pt-BR" dirty="0" err="1">
                <a:solidFill>
                  <a:srgbClr val="0070C0"/>
                </a:solidFill>
              </a:rPr>
              <a:t>of</a:t>
            </a:r>
            <a:r>
              <a:rPr lang="pt-BR" dirty="0">
                <a:solidFill>
                  <a:srgbClr val="0070C0"/>
                </a:solidFill>
              </a:rPr>
              <a:t> Oral </a:t>
            </a:r>
            <a:r>
              <a:rPr lang="pt-BR" dirty="0" err="1">
                <a:solidFill>
                  <a:srgbClr val="0070C0"/>
                </a:solidFill>
              </a:rPr>
              <a:t>Cancer</a:t>
            </a:r>
            <a:endParaRPr lang="pt-BR" dirty="0">
              <a:solidFill>
                <a:srgbClr val="0070C0"/>
              </a:solidFill>
            </a:endParaRPr>
          </a:p>
          <a:p>
            <a:pPr algn="ctr"/>
            <a:r>
              <a:rPr lang="pt-BR" dirty="0">
                <a:solidFill>
                  <a:srgbClr val="0070C0"/>
                </a:solidFill>
              </a:rPr>
              <a:t>(COI - </a:t>
            </a:r>
            <a:r>
              <a:rPr lang="pt-BR" dirty="0" err="1">
                <a:solidFill>
                  <a:srgbClr val="0070C0"/>
                </a:solidFill>
              </a:rPr>
              <a:t>Cost</a:t>
            </a:r>
            <a:r>
              <a:rPr lang="pt-BR" dirty="0">
                <a:solidFill>
                  <a:srgbClr val="0070C0"/>
                </a:solidFill>
              </a:rPr>
              <a:t> </a:t>
            </a:r>
            <a:r>
              <a:rPr lang="pt-BR" dirty="0" err="1">
                <a:solidFill>
                  <a:srgbClr val="0070C0"/>
                </a:solidFill>
              </a:rPr>
              <a:t>of</a:t>
            </a:r>
            <a:r>
              <a:rPr lang="pt-BR" dirty="0">
                <a:solidFill>
                  <a:srgbClr val="0070C0"/>
                </a:solidFill>
              </a:rPr>
              <a:t> </a:t>
            </a:r>
            <a:r>
              <a:rPr lang="pt-BR" dirty="0" err="1">
                <a:solidFill>
                  <a:srgbClr val="0070C0"/>
                </a:solidFill>
              </a:rPr>
              <a:t>illness</a:t>
            </a:r>
            <a:r>
              <a:rPr lang="pt-BR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BD4CEAF2-B320-40FF-91B9-9C4D9517989A}"/>
              </a:ext>
            </a:extLst>
          </p:cNvPr>
          <p:cNvSpPr txBox="1"/>
          <p:nvPr/>
        </p:nvSpPr>
        <p:spPr>
          <a:xfrm>
            <a:off x="7385295" y="2507210"/>
            <a:ext cx="316628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 err="1">
                <a:solidFill>
                  <a:srgbClr val="0070C0"/>
                </a:solidFill>
              </a:rPr>
              <a:t>Part</a:t>
            </a:r>
            <a:r>
              <a:rPr lang="pt-BR" dirty="0">
                <a:solidFill>
                  <a:srgbClr val="0070C0"/>
                </a:solidFill>
              </a:rPr>
              <a:t> III </a:t>
            </a:r>
          </a:p>
          <a:p>
            <a:pPr algn="ctr"/>
            <a:r>
              <a:rPr lang="pt-BR" dirty="0">
                <a:solidFill>
                  <a:srgbClr val="0070C0"/>
                </a:solidFill>
              </a:rPr>
              <a:t>Full </a:t>
            </a:r>
            <a:r>
              <a:rPr lang="pt-BR" dirty="0" err="1">
                <a:solidFill>
                  <a:srgbClr val="0070C0"/>
                </a:solidFill>
              </a:rPr>
              <a:t>Economic</a:t>
            </a:r>
            <a:r>
              <a:rPr lang="pt-BR" dirty="0">
                <a:solidFill>
                  <a:srgbClr val="0070C0"/>
                </a:solidFill>
              </a:rPr>
              <a:t> </a:t>
            </a:r>
            <a:r>
              <a:rPr lang="pt-BR" dirty="0" err="1">
                <a:solidFill>
                  <a:srgbClr val="0070C0"/>
                </a:solidFill>
              </a:rPr>
              <a:t>Evaluation</a:t>
            </a:r>
            <a:endParaRPr lang="pt-BR" dirty="0">
              <a:solidFill>
                <a:srgbClr val="0070C0"/>
              </a:solidFill>
            </a:endParaRPr>
          </a:p>
          <a:p>
            <a:pPr algn="ctr"/>
            <a:r>
              <a:rPr lang="pt-BR" dirty="0" err="1">
                <a:solidFill>
                  <a:srgbClr val="0070C0"/>
                </a:solidFill>
              </a:rPr>
              <a:t>Cost-effectiveness</a:t>
            </a:r>
            <a:r>
              <a:rPr lang="pt-BR" dirty="0">
                <a:solidFill>
                  <a:srgbClr val="0070C0"/>
                </a:solidFill>
              </a:rPr>
              <a:t> </a:t>
            </a:r>
            <a:r>
              <a:rPr lang="pt-BR" dirty="0" err="1">
                <a:solidFill>
                  <a:srgbClr val="0070C0"/>
                </a:solidFill>
              </a:rPr>
              <a:t>of</a:t>
            </a:r>
            <a:r>
              <a:rPr lang="pt-BR" dirty="0">
                <a:solidFill>
                  <a:srgbClr val="0070C0"/>
                </a:solidFill>
              </a:rPr>
              <a:t> PMRCB</a:t>
            </a:r>
          </a:p>
          <a:p>
            <a:pPr algn="ctr"/>
            <a:endParaRPr lang="pt-BR" dirty="0">
              <a:solidFill>
                <a:srgbClr val="0070C0"/>
              </a:solidFill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66448E6C-5BF0-41C2-A953-61296506F031}"/>
              </a:ext>
            </a:extLst>
          </p:cNvPr>
          <p:cNvSpPr txBox="1"/>
          <p:nvPr/>
        </p:nvSpPr>
        <p:spPr>
          <a:xfrm>
            <a:off x="682389" y="3910223"/>
            <a:ext cx="316628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0070C0"/>
                </a:solidFill>
              </a:rPr>
              <a:t> WP1            WP2             WP3</a:t>
            </a:r>
          </a:p>
          <a:p>
            <a:r>
              <a:rPr lang="pt-BR" sz="1000" dirty="0">
                <a:solidFill>
                  <a:srgbClr val="0070C0"/>
                </a:solidFill>
              </a:rPr>
              <a:t>  Training                   </a:t>
            </a:r>
            <a:r>
              <a:rPr lang="pt-BR" sz="1000" dirty="0" err="1">
                <a:solidFill>
                  <a:srgbClr val="0070C0"/>
                </a:solidFill>
              </a:rPr>
              <a:t>Monitoring</a:t>
            </a:r>
            <a:r>
              <a:rPr lang="pt-BR" sz="1000" dirty="0">
                <a:solidFill>
                  <a:srgbClr val="0070C0"/>
                </a:solidFill>
              </a:rPr>
              <a:t>       </a:t>
            </a:r>
            <a:r>
              <a:rPr lang="en-US" sz="1000" dirty="0">
                <a:solidFill>
                  <a:srgbClr val="0070C0"/>
                </a:solidFill>
              </a:rPr>
              <a:t>New staging of head 		   and neck cancer</a:t>
            </a:r>
          </a:p>
          <a:p>
            <a:endParaRPr lang="pt-BR" sz="1000" dirty="0">
              <a:solidFill>
                <a:srgbClr val="0070C0"/>
              </a:solidFill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4611C939-91EA-4989-8E37-22DA94FBE6BC}"/>
              </a:ext>
            </a:extLst>
          </p:cNvPr>
          <p:cNvSpPr txBox="1"/>
          <p:nvPr/>
        </p:nvSpPr>
        <p:spPr>
          <a:xfrm>
            <a:off x="4033842" y="3910223"/>
            <a:ext cx="316628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rgbClr val="0070C0"/>
                </a:solidFill>
              </a:rPr>
              <a:t>WP4                     WP5</a:t>
            </a:r>
          </a:p>
          <a:p>
            <a:pPr algn="ctr"/>
            <a:r>
              <a:rPr lang="pt-BR" sz="1000" dirty="0">
                <a:solidFill>
                  <a:srgbClr val="0070C0"/>
                </a:solidFill>
              </a:rPr>
              <a:t>       </a:t>
            </a:r>
            <a:r>
              <a:rPr lang="pt-BR" sz="1000" dirty="0" err="1">
                <a:solidFill>
                  <a:srgbClr val="0070C0"/>
                </a:solidFill>
              </a:rPr>
              <a:t>Cientific</a:t>
            </a:r>
            <a:r>
              <a:rPr lang="pt-BR" sz="1000" dirty="0">
                <a:solidFill>
                  <a:srgbClr val="0070C0"/>
                </a:solidFill>
              </a:rPr>
              <a:t> </a:t>
            </a:r>
            <a:r>
              <a:rPr lang="pt-BR" sz="1000" dirty="0" err="1">
                <a:solidFill>
                  <a:srgbClr val="0070C0"/>
                </a:solidFill>
              </a:rPr>
              <a:t>Evidence</a:t>
            </a:r>
            <a:r>
              <a:rPr lang="pt-BR" sz="1000" dirty="0">
                <a:solidFill>
                  <a:srgbClr val="0070C0"/>
                </a:solidFill>
              </a:rPr>
              <a:t>                   </a:t>
            </a:r>
            <a:r>
              <a:rPr lang="pt-BR" sz="1000" dirty="0" err="1">
                <a:solidFill>
                  <a:srgbClr val="0070C0"/>
                </a:solidFill>
              </a:rPr>
              <a:t>Cost</a:t>
            </a:r>
            <a:r>
              <a:rPr lang="pt-BR" sz="1000" dirty="0">
                <a:solidFill>
                  <a:srgbClr val="0070C0"/>
                </a:solidFill>
              </a:rPr>
              <a:t> </a:t>
            </a:r>
            <a:r>
              <a:rPr lang="pt-BR" sz="1000" dirty="0" err="1">
                <a:solidFill>
                  <a:srgbClr val="0070C0"/>
                </a:solidFill>
              </a:rPr>
              <a:t>of</a:t>
            </a:r>
            <a:r>
              <a:rPr lang="pt-BR" sz="1000" dirty="0">
                <a:solidFill>
                  <a:srgbClr val="0070C0"/>
                </a:solidFill>
              </a:rPr>
              <a:t> Oral </a:t>
            </a:r>
            <a:r>
              <a:rPr lang="pt-BR" sz="1000" dirty="0" err="1">
                <a:solidFill>
                  <a:srgbClr val="0070C0"/>
                </a:solidFill>
              </a:rPr>
              <a:t>Cancer</a:t>
            </a:r>
            <a:endParaRPr lang="pt-BR" sz="1000" dirty="0">
              <a:solidFill>
                <a:srgbClr val="0070C0"/>
              </a:solidFill>
            </a:endParaRPr>
          </a:p>
          <a:p>
            <a:pPr algn="ctr"/>
            <a:endParaRPr lang="pt-BR" sz="1000" dirty="0">
              <a:solidFill>
                <a:srgbClr val="0070C0"/>
              </a:solidFill>
            </a:endParaRPr>
          </a:p>
          <a:p>
            <a:pPr algn="ctr"/>
            <a:r>
              <a:rPr lang="pt-BR" sz="1000" dirty="0">
                <a:solidFill>
                  <a:srgbClr val="0070C0"/>
                </a:solidFill>
              </a:rPr>
              <a:t>		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D4946333-1DC5-4835-822D-08E2BBED09FB}"/>
              </a:ext>
            </a:extLst>
          </p:cNvPr>
          <p:cNvSpPr txBox="1"/>
          <p:nvPr/>
        </p:nvSpPr>
        <p:spPr>
          <a:xfrm>
            <a:off x="7385295" y="3910222"/>
            <a:ext cx="316628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rgbClr val="0070C0"/>
                </a:solidFill>
              </a:rPr>
              <a:t>WP6</a:t>
            </a:r>
          </a:p>
          <a:p>
            <a:r>
              <a:rPr lang="pt-BR" sz="1000" dirty="0">
                <a:solidFill>
                  <a:srgbClr val="0070C0"/>
                </a:solidFill>
              </a:rPr>
              <a:t>                          </a:t>
            </a:r>
            <a:r>
              <a:rPr lang="pt-BR" sz="1000" dirty="0" err="1">
                <a:solidFill>
                  <a:srgbClr val="0070C0"/>
                </a:solidFill>
              </a:rPr>
              <a:t>Cost-effectiveness</a:t>
            </a:r>
            <a:r>
              <a:rPr lang="pt-BR" sz="1000" dirty="0">
                <a:solidFill>
                  <a:srgbClr val="0070C0"/>
                </a:solidFill>
              </a:rPr>
              <a:t> </a:t>
            </a:r>
            <a:r>
              <a:rPr lang="pt-BR" sz="1000" dirty="0" err="1">
                <a:solidFill>
                  <a:srgbClr val="0070C0"/>
                </a:solidFill>
              </a:rPr>
              <a:t>of</a:t>
            </a:r>
            <a:r>
              <a:rPr lang="pt-BR" sz="1000" dirty="0">
                <a:solidFill>
                  <a:srgbClr val="0070C0"/>
                </a:solidFill>
              </a:rPr>
              <a:t> PMRCB</a:t>
            </a:r>
          </a:p>
          <a:p>
            <a:endParaRPr lang="pt-BR" sz="1000" dirty="0">
              <a:solidFill>
                <a:srgbClr val="0070C0"/>
              </a:solidFill>
            </a:endParaRPr>
          </a:p>
          <a:p>
            <a:r>
              <a:rPr lang="pt-BR" sz="1000" dirty="0">
                <a:solidFill>
                  <a:srgbClr val="0070C0"/>
                </a:solidFill>
              </a:rPr>
              <a:t>		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4D9EE656-0E57-499D-BAE0-A77D055ED99A}"/>
              </a:ext>
            </a:extLst>
          </p:cNvPr>
          <p:cNvSpPr txBox="1"/>
          <p:nvPr/>
        </p:nvSpPr>
        <p:spPr>
          <a:xfrm>
            <a:off x="682389" y="4939042"/>
            <a:ext cx="31662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rgbClr val="0070C0"/>
                </a:solidFill>
              </a:rPr>
              <a:t>P1.1  P1.2  P2.1  P2.2  P3.1  P3.2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744ACB0A-DAB8-4788-8205-EC3A0CD1A62E}"/>
              </a:ext>
            </a:extLst>
          </p:cNvPr>
          <p:cNvSpPr txBox="1"/>
          <p:nvPr/>
        </p:nvSpPr>
        <p:spPr>
          <a:xfrm>
            <a:off x="4033842" y="4939042"/>
            <a:ext cx="31662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rgbClr val="0070C0"/>
                </a:solidFill>
              </a:rPr>
              <a:t>P4.1  P5.1  P5.2  P5.3  P5.4  P5.5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C311C7C7-6688-402B-961E-ECBD5A77BC4C}"/>
              </a:ext>
            </a:extLst>
          </p:cNvPr>
          <p:cNvSpPr txBox="1"/>
          <p:nvPr/>
        </p:nvSpPr>
        <p:spPr>
          <a:xfrm>
            <a:off x="7385295" y="4939042"/>
            <a:ext cx="31662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rgbClr val="0070C0"/>
                </a:solidFill>
              </a:rPr>
              <a:t>P6.1       P6.2 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78C56D5A-38E8-42FA-987E-4ED63B2BED81}"/>
              </a:ext>
            </a:extLst>
          </p:cNvPr>
          <p:cNvSpPr txBox="1"/>
          <p:nvPr/>
        </p:nvSpPr>
        <p:spPr>
          <a:xfrm>
            <a:off x="668741" y="5506196"/>
            <a:ext cx="9896482" cy="8617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pt-BR" sz="1000" dirty="0">
              <a:solidFill>
                <a:srgbClr val="0070C0"/>
              </a:solidFill>
            </a:endParaRPr>
          </a:p>
          <a:p>
            <a:pPr algn="ctr"/>
            <a:r>
              <a:rPr lang="en-US" sz="3000" dirty="0">
                <a:solidFill>
                  <a:srgbClr val="0070C0"/>
                </a:solidFill>
              </a:rPr>
              <a:t>Knowledge dissemination and impact</a:t>
            </a:r>
          </a:p>
          <a:p>
            <a:pPr algn="ctr"/>
            <a:endParaRPr lang="pt-BR" sz="1000" dirty="0">
              <a:solidFill>
                <a:srgbClr val="0070C0"/>
              </a:solidFill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33" r="1681"/>
          <a:stretch/>
        </p:blipFill>
        <p:spPr>
          <a:xfrm>
            <a:off x="4583828" y="0"/>
            <a:ext cx="2066307" cy="1208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668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45AA305F-6761-4EB5-A83B-733FA685FB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8577161"/>
              </p:ext>
            </p:extLst>
          </p:nvPr>
        </p:nvGraphicFramePr>
        <p:xfrm>
          <a:off x="1629201" y="895753"/>
          <a:ext cx="8933597" cy="50664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33" r="1681"/>
          <a:stretch/>
        </p:blipFill>
        <p:spPr>
          <a:xfrm>
            <a:off x="500559" y="362606"/>
            <a:ext cx="2066307" cy="1208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502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45AA305F-6761-4EB5-A83B-733FA685FB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7196898"/>
              </p:ext>
            </p:extLst>
          </p:nvPr>
        </p:nvGraphicFramePr>
        <p:xfrm>
          <a:off x="1629201" y="895753"/>
          <a:ext cx="8933597" cy="50664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33" r="1681"/>
          <a:stretch/>
        </p:blipFill>
        <p:spPr>
          <a:xfrm>
            <a:off x="500559" y="362606"/>
            <a:ext cx="2066307" cy="1208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960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D6C0D40A-229E-4533-8722-83FA7F38766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38799120"/>
              </p:ext>
            </p:extLst>
          </p:nvPr>
        </p:nvGraphicFramePr>
        <p:xfrm>
          <a:off x="0" y="0"/>
          <a:ext cx="12191999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61645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1C52932B-191B-48DC-84BF-513DF8D815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156" y="141890"/>
            <a:ext cx="8751446" cy="6882066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33" r="1681"/>
          <a:stretch/>
        </p:blipFill>
        <p:spPr>
          <a:xfrm>
            <a:off x="9896808" y="189185"/>
            <a:ext cx="2066307" cy="1208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530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E26E03FB-EA0A-4180-992E-D224FAC355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860" y="126972"/>
            <a:ext cx="8584442" cy="6750734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33" r="1681"/>
          <a:stretch/>
        </p:blipFill>
        <p:spPr>
          <a:xfrm>
            <a:off x="9896808" y="189185"/>
            <a:ext cx="2066307" cy="1208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76739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2707</TotalTime>
  <Words>339</Words>
  <Application>Microsoft Office PowerPoint</Application>
  <PresentationFormat>Widescreen</PresentationFormat>
  <Paragraphs>125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Ana Laura Zara</dc:creator>
  <cp:lastModifiedBy>Renata Braga</cp:lastModifiedBy>
  <cp:revision>86</cp:revision>
  <dcterms:created xsi:type="dcterms:W3CDTF">2019-03-30T00:33:04Z</dcterms:created>
  <dcterms:modified xsi:type="dcterms:W3CDTF">2019-06-13T22:47:56Z</dcterms:modified>
</cp:coreProperties>
</file>