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FEA00-16DB-427D-9C51-5E49A6F5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35444-4F39-41B7-9C86-2C7C3D737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B3D24D-4E68-45F8-AD12-0D9A2D04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8298B-E631-4272-ABC0-28352A28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10248-1E21-4AA3-A3E2-4CF2F6BF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9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069DA-9DE5-45AE-B8F4-09FCD30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B58CFC-8587-409A-96DD-C857504C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8F9E1-303A-447F-8AFC-66B1B213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4BCFC-409B-4972-838B-4BB55537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248A7-D046-4A05-B1FE-606FA60B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8D25E-43C0-4D64-B264-8433A6BCE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3A40E3-6348-4BCA-BFEC-BE1C4591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E45E87-D336-432B-904E-5A41D9A3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F907A-8C8B-4D77-8DFD-624CBB19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78B7-6B7B-47CF-AE13-DD21B691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BB3D-D83E-484C-9EBC-F8704B9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350EF-E3D7-47DD-B3B8-A684D44E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B0EE8-58CA-4710-A3B0-BE4912E1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EF28D-0A9E-46D7-AB01-C1CCD3E2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2DF12-5D29-4AFA-8564-E0C8E23E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5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F6B0-D8E9-4F56-88FE-1DCB52A3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4CF91B-A0F3-485E-9430-874D131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92E7F-7B1C-4047-A0AF-0DA09A02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4743-25EE-4F21-A78F-827057DE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E29EA-089D-451B-ACBF-6059FD45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9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E36D9-B7DE-4E63-9C93-039023B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4245A-4024-4155-8EF7-7F2B31A8E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8E973C-5123-4A51-B1F9-680C253A6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759F9-07EF-4E03-AC30-4BD72E47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BABB27-2139-42C0-A413-9B7A8CBC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72B1F-C180-40CE-8AA5-44479E0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8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446D3-25D8-488C-922C-73E7D312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A88675-0C8E-407F-9468-B2A9F7DA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366A7F-2E41-4DFB-876E-20F6DE65E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5B67D8-307B-4447-B58D-944203B56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EF1FD-510A-4624-B796-BDDDB822F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5FBCD5-99AF-41E8-A9AB-404D24E2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063F39-45A4-4996-B524-77EA027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777188-21C4-4DF2-A73D-29245CE4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8E24-DCC1-470B-934A-96C83222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9A370E-8D1F-42C3-B591-348533F2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6E376-0DC5-4832-B64A-442F2526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5817C2-49A5-4089-A043-EA401E74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90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7CD571-E39F-44E0-8D1F-959FD5C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2DD0ED-D43A-44D6-BA22-4DD111D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742436-3DBD-43EE-9612-66583B78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6374C-E7B8-469C-978A-35F072DE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3859A-3E9F-4C51-BC56-12C6F37B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0D5386-711D-4B70-93C1-7628C63D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DEBAA7-2C5A-49C0-B622-34D39FA0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0CFA45-F494-4F37-A9CB-D22B3C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B2B4B3-FE38-4D40-921C-875C7942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79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139C-1EA2-4E84-ACE5-54C0442E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60CF3-E140-4CF4-83CF-92963FB5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B15AF-1A89-417E-95C3-C48DA1BD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7B37E-F409-4E91-BD9B-CF88A64E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205CB-A90B-477D-AA93-C96A7535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94C1E3-8EAF-4718-8C28-5D53BC98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1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F18C89-453F-4790-A2A4-FE44D91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ADA2C-7EE9-4F30-8B0F-A52F6B6C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F4DD2-B4A2-46E6-A04A-58E8ADD1B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8FB3-E7A2-4F26-8E8C-C35A3E1850C2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689C0-4ACC-4A92-A2BD-E252DDB5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0092E-5EE7-41E5-8497-41885BF6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4351-E4BF-4024-A4DF-36DB84EF0F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0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EA76EC3-34E3-425F-98D4-3176E4EBD8FD}"/>
              </a:ext>
            </a:extLst>
          </p:cNvPr>
          <p:cNvSpPr/>
          <p:nvPr/>
        </p:nvSpPr>
        <p:spPr>
          <a:xfrm>
            <a:off x="2068945" y="120073"/>
            <a:ext cx="9735128" cy="67379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A8FE19-8E6A-4EB4-9717-A7057FA57F99}"/>
              </a:ext>
            </a:extLst>
          </p:cNvPr>
          <p:cNvSpPr/>
          <p:nvPr/>
        </p:nvSpPr>
        <p:spPr>
          <a:xfrm>
            <a:off x="3814618" y="314037"/>
            <a:ext cx="7370618" cy="14593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/>
          </a:p>
          <a:p>
            <a:r>
              <a:rPr lang="pt-BR" sz="4400" b="1" dirty="0" err="1"/>
              <a:t>Controller</a:t>
            </a:r>
            <a:r>
              <a:rPr lang="pt-BR" dirty="0"/>
              <a:t> </a:t>
            </a:r>
          </a:p>
          <a:p>
            <a:r>
              <a:rPr lang="pt-BR" dirty="0"/>
              <a:t>No Spring: (</a:t>
            </a:r>
            <a:r>
              <a:rPr lang="pt-BR" dirty="0" err="1"/>
              <a:t>RestController</a:t>
            </a:r>
            <a:r>
              <a:rPr lang="pt-BR" dirty="0"/>
              <a:t>/</a:t>
            </a:r>
            <a:r>
              <a:rPr lang="pt-BR" dirty="0" err="1"/>
              <a:t>RequestMapping</a:t>
            </a:r>
            <a:r>
              <a:rPr lang="pt-BR" dirty="0"/>
              <a:t>)</a:t>
            </a:r>
          </a:p>
          <a:p>
            <a:r>
              <a:rPr lang="en-US" b="1" dirty="0" err="1"/>
              <a:t>Ações</a:t>
            </a:r>
            <a:r>
              <a:rPr lang="en-US" b="1" dirty="0"/>
              <a:t> Http: POST</a:t>
            </a:r>
            <a:r>
              <a:rPr lang="en-US" dirty="0"/>
              <a:t>.</a:t>
            </a:r>
            <a:r>
              <a:rPr lang="en-US" b="1" dirty="0"/>
              <a:t>GET</a:t>
            </a:r>
            <a:r>
              <a:rPr lang="en-US" dirty="0"/>
              <a:t>.</a:t>
            </a:r>
            <a:r>
              <a:rPr lang="en-US" b="1" dirty="0"/>
              <a:t>PUT</a:t>
            </a:r>
            <a:r>
              <a:rPr lang="en-US" dirty="0"/>
              <a:t>.</a:t>
            </a:r>
            <a:r>
              <a:rPr lang="en-US" b="1" dirty="0"/>
              <a:t>DELETE</a:t>
            </a:r>
            <a:r>
              <a:rPr lang="en-US" dirty="0"/>
              <a:t>.</a:t>
            </a:r>
            <a:r>
              <a:rPr lang="en-US" b="1" dirty="0"/>
              <a:t> etc..</a:t>
            </a:r>
            <a:r>
              <a:rPr lang="en-US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46AAF2-0F8D-4155-8704-CA16DE4547C9}"/>
              </a:ext>
            </a:extLst>
          </p:cNvPr>
          <p:cNvSpPr/>
          <p:nvPr/>
        </p:nvSpPr>
        <p:spPr>
          <a:xfrm>
            <a:off x="3814617" y="1976581"/>
            <a:ext cx="7370617" cy="152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/>
              <a:t>Service</a:t>
            </a:r>
          </a:p>
          <a:p>
            <a:r>
              <a:rPr lang="pt-BR" dirty="0"/>
              <a:t>No Spring: (Service)</a:t>
            </a:r>
          </a:p>
          <a:p>
            <a:pPr algn="ctr"/>
            <a:endParaRPr lang="pt-BR" sz="44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46C8F5-5F83-4FFA-A90B-791A36CC7B55}"/>
              </a:ext>
            </a:extLst>
          </p:cNvPr>
          <p:cNvSpPr/>
          <p:nvPr/>
        </p:nvSpPr>
        <p:spPr>
          <a:xfrm>
            <a:off x="3814618" y="3745346"/>
            <a:ext cx="7370616" cy="13392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 err="1"/>
              <a:t>Repository</a:t>
            </a:r>
            <a:endParaRPr lang="pt-BR" sz="4400" b="1" dirty="0"/>
          </a:p>
          <a:p>
            <a:r>
              <a:rPr lang="pt-BR" dirty="0"/>
              <a:t>No Spring: (Service)</a:t>
            </a:r>
          </a:p>
          <a:p>
            <a:r>
              <a:rPr lang="en-US" b="1" dirty="0" err="1"/>
              <a:t>Ações</a:t>
            </a:r>
            <a:r>
              <a:rPr lang="en-US" b="1" dirty="0"/>
              <a:t> JPA: find.., insert, update, delete, etc..</a:t>
            </a:r>
            <a:r>
              <a:rPr lang="en-US" dirty="0"/>
              <a:t>.</a:t>
            </a:r>
            <a:endParaRPr lang="pt-BR" sz="44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23CB5F-48F7-4E91-85CC-9E0EE2CC4E1D}"/>
              </a:ext>
            </a:extLst>
          </p:cNvPr>
          <p:cNvSpPr/>
          <p:nvPr/>
        </p:nvSpPr>
        <p:spPr>
          <a:xfrm>
            <a:off x="8460510" y="4005902"/>
            <a:ext cx="2503054" cy="7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err="1"/>
              <a:t>JPARepository</a:t>
            </a:r>
            <a:r>
              <a:rPr lang="pt-BR" b="1" dirty="0"/>
              <a:t>&lt;&gt;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2BA4D4-E7E1-4895-B4B2-D4B93603E98F}"/>
              </a:ext>
            </a:extLst>
          </p:cNvPr>
          <p:cNvSpPr/>
          <p:nvPr/>
        </p:nvSpPr>
        <p:spPr>
          <a:xfrm>
            <a:off x="3814617" y="5430982"/>
            <a:ext cx="7370615" cy="1339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 err="1"/>
              <a:t>Models</a:t>
            </a:r>
            <a:endParaRPr lang="pt-BR" sz="4400" b="1" dirty="0"/>
          </a:p>
          <a:p>
            <a:endParaRPr lang="pt-BR" sz="44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BB37580-3505-4D38-B20B-F004B5487CE1}"/>
              </a:ext>
            </a:extLst>
          </p:cNvPr>
          <p:cNvSpPr/>
          <p:nvPr/>
        </p:nvSpPr>
        <p:spPr>
          <a:xfrm>
            <a:off x="8905337" y="6164709"/>
            <a:ext cx="1745673" cy="5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err="1"/>
              <a:t>Lombok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E63486F-729C-43D3-AB87-D21087CA1C55}"/>
              </a:ext>
            </a:extLst>
          </p:cNvPr>
          <p:cNvSpPr/>
          <p:nvPr/>
        </p:nvSpPr>
        <p:spPr>
          <a:xfrm>
            <a:off x="8123383" y="5514110"/>
            <a:ext cx="2840181" cy="5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err="1"/>
              <a:t>Data.Mongodb.core</a:t>
            </a:r>
            <a:endParaRPr lang="pt-BR" dirty="0"/>
          </a:p>
        </p:txBody>
      </p:sp>
      <p:pic>
        <p:nvPicPr>
          <p:cNvPr id="1028" name="Picture 4" descr="Resultado de imagem para swagger icon">
            <a:extLst>
              <a:ext uri="{FF2B5EF4-FFF2-40B4-BE49-F238E27FC236}">
                <a16:creationId xmlns:a16="http://schemas.microsoft.com/office/drawing/2014/main" id="{DDBC683A-C13E-4609-92AD-D0CEFD84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1" y="511926"/>
            <a:ext cx="2406073" cy="7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pa icon">
            <a:extLst>
              <a:ext uri="{FF2B5EF4-FFF2-40B4-BE49-F238E27FC236}">
                <a16:creationId xmlns:a16="http://schemas.microsoft.com/office/drawing/2014/main" id="{BD5053E0-95E2-45E8-9004-E6CF84AF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83" y="4105784"/>
            <a:ext cx="727363" cy="4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lombok icon java">
            <a:extLst>
              <a:ext uri="{FF2B5EF4-FFF2-40B4-BE49-F238E27FC236}">
                <a16:creationId xmlns:a16="http://schemas.microsoft.com/office/drawing/2014/main" id="{D8F155DA-DA51-417F-9B76-DB9A29FC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273" y="6132381"/>
            <a:ext cx="501900" cy="55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sultado de imagem para jpa icon">
            <a:extLst>
              <a:ext uri="{FF2B5EF4-FFF2-40B4-BE49-F238E27FC236}">
                <a16:creationId xmlns:a16="http://schemas.microsoft.com/office/drawing/2014/main" id="{DF192538-C5E6-48A4-8636-CDE8399F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33" y="5571086"/>
            <a:ext cx="727363" cy="4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docker icon">
            <a:extLst>
              <a:ext uri="{FF2B5EF4-FFF2-40B4-BE49-F238E27FC236}">
                <a16:creationId xmlns:a16="http://schemas.microsoft.com/office/drawing/2014/main" id="{BA38A52F-03B7-41B4-A52E-568A863B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68592"/>
            <a:ext cx="1618457" cy="133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maven icon">
            <a:extLst>
              <a:ext uri="{FF2B5EF4-FFF2-40B4-BE49-F238E27FC236}">
                <a16:creationId xmlns:a16="http://schemas.microsoft.com/office/drawing/2014/main" id="{35644A5D-5F68-4FE1-8845-3B683C9C6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52" y="4879862"/>
            <a:ext cx="1619005" cy="40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git icon">
            <a:extLst>
              <a:ext uri="{FF2B5EF4-FFF2-40B4-BE49-F238E27FC236}">
                <a16:creationId xmlns:a16="http://schemas.microsoft.com/office/drawing/2014/main" id="{6A4FC185-B511-4F65-B6D2-D87AAB7B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09" y="2686332"/>
            <a:ext cx="1375882" cy="5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git lab">
            <a:extLst>
              <a:ext uri="{FF2B5EF4-FFF2-40B4-BE49-F238E27FC236}">
                <a16:creationId xmlns:a16="http://schemas.microsoft.com/office/drawing/2014/main" id="{8A603918-D586-4AA2-8081-6537E3A2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12" y="1896002"/>
            <a:ext cx="1473731" cy="5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pring boot icon">
            <a:extLst>
              <a:ext uri="{FF2B5EF4-FFF2-40B4-BE49-F238E27FC236}">
                <a16:creationId xmlns:a16="http://schemas.microsoft.com/office/drawing/2014/main" id="{7B4AC7A1-9EF8-4241-BE42-2765D096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64" y="343923"/>
            <a:ext cx="1375882" cy="134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78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Braga</dc:creator>
  <cp:lastModifiedBy>Renata Braga</cp:lastModifiedBy>
  <cp:revision>5</cp:revision>
  <dcterms:created xsi:type="dcterms:W3CDTF">2019-07-09T00:11:33Z</dcterms:created>
  <dcterms:modified xsi:type="dcterms:W3CDTF">2019-07-11T13:34:22Z</dcterms:modified>
</cp:coreProperties>
</file>