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9786-79BD-4F80-95EF-0C72CD7B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86B38-78B5-44AE-8144-80A66B03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F6D33-93E4-4CF7-A1B3-CA0C2F47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DF963-0191-406B-81DF-C6592906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423C3-F55E-4D2C-98CE-0BED97A1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32C37-A635-4D8A-87AA-C249ADAF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7B44CC-7050-4DF4-91A2-9E827E41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05B69-CD45-4A92-A9E8-A64539D9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D125A-B09E-4666-AE0C-61ABBA50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74452-0B69-417D-9C8E-2B80F5C6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A18F0-0053-4F74-B369-09925008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696570-E87D-4CB3-A3D4-4B8ECD43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795E8-81B0-40A8-9EB7-4FBA9E55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3B1A3-0DE9-483B-AE65-415AE73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EA1F6-A8BB-4523-9B8B-820D6634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0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40261-1972-4490-9AFD-F1696E62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AE2B7-2EF9-44E7-A0C4-5F17E9E4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A4656-0B9E-4290-83E3-4CA3D77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15F6E-E25F-4ED7-9201-0CF861D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98442-6583-4F1E-AD63-4594F20C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5F6D9-4D23-4964-8393-A9FF1B75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68DE5A-77B5-4D5B-AC03-0DFD3B43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46643-5911-47CA-BD8D-A640F63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68638-BD1A-4B4B-A4A5-C8E36332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0881D-5692-4825-9D86-D19AE21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9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82E9-B254-4139-8702-B61907D3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35B1F-7DBA-4DB2-8B4C-C310EF237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885EB-B694-4373-A6CA-D53E459A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E5A00-CD2B-4AEF-8340-4A648E6C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5EAB8E-88D7-4221-913B-EE9E8802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B686F-5B83-4719-AD54-A21F55D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9DDBB-409E-4007-8831-A4270351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CC6B9-3089-4D94-B336-F7467E10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9F8721-D8B5-43D7-84D3-5A55D3BA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FF8CE-2116-4A1A-A348-EBFC3CC3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FCF0E-809E-44DE-A0E4-063ECEDE4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36156-262C-480D-94CA-E8E8900B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BBE746-7332-4FE8-9805-9395D9B6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3F7F78-0DB2-4B1C-AA7B-B259EC6A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A2DC-775C-4BF6-ABAD-67A237BC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4F096-51A6-401C-BDC0-F64D78B5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66844E-2899-4A3A-B00D-EEB9F6B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8427DC-43DE-483C-AD40-7FE7E890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EC7795-DDD2-430A-98DB-E41EB379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CF0C17-BCD9-411B-B84C-34EC1EC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498C41-E1D3-4584-A1DE-B927BFC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F83F-C75E-4CEF-B1B8-C63A4C19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1C07E-359D-46B2-9955-C2498C9C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A6D413-7531-4A63-AD5E-67449B31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61F16B-AE57-4BD6-8FE5-92B7E4E4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E3271B-DB3E-4AB1-A7D8-22382154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071B7-D0C5-4C84-847A-C3522C03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7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38E6B-76C3-4271-969B-5F94C270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D91D89-1CC5-4207-B573-C42093EDD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48BC0E-A852-495B-8BF3-D513637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E88F8-2E8C-4867-84EE-2CDF4BB0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A4AF08-A860-4E3F-A8C1-EDA05DFA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26F8CE-7777-4EED-B412-47074906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9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904A02-9F28-4089-86E5-FDD1C745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5E045-A051-4370-A4B0-537E091A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650FB-6CCD-4C23-BDF3-28F43734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2B71-97CE-4B35-B460-2A5FF36B30F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17C02-7006-40DD-BDF4-61F5FCD8E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1314E-FAE8-4912-8DA3-0057B855B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390-5048-4314-9C4A-2E29FDD23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3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6E84A5-C8D7-458A-8330-D825552180C1}"/>
              </a:ext>
            </a:extLst>
          </p:cNvPr>
          <p:cNvSpPr txBox="1"/>
          <p:nvPr/>
        </p:nvSpPr>
        <p:spPr>
          <a:xfrm>
            <a:off x="263300" y="993913"/>
            <a:ext cx="23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Definir </a:t>
            </a:r>
            <a:r>
              <a:rPr lang="pt-BR" dirty="0" err="1"/>
              <a:t>Product</a:t>
            </a:r>
            <a:r>
              <a:rPr lang="pt-BR" dirty="0"/>
              <a:t> Backlog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097639-7F32-41EA-898C-ED6923D0B096}"/>
              </a:ext>
            </a:extLst>
          </p:cNvPr>
          <p:cNvSpPr txBox="1"/>
          <p:nvPr/>
        </p:nvSpPr>
        <p:spPr>
          <a:xfrm>
            <a:off x="3951303" y="993913"/>
            <a:ext cx="22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Sprint (15 em 15 dias)</a:t>
            </a: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26F06B6F-1708-4E5A-A01E-29D9BD223A84}"/>
              </a:ext>
            </a:extLst>
          </p:cNvPr>
          <p:cNvSpPr/>
          <p:nvPr/>
        </p:nvSpPr>
        <p:spPr>
          <a:xfrm>
            <a:off x="343728" y="3228632"/>
            <a:ext cx="2220567" cy="263545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Primeira Reunião do Projeto. </a:t>
            </a:r>
            <a:br>
              <a:rPr lang="pt-BR" sz="1400" dirty="0"/>
            </a:br>
            <a:endParaRPr lang="pt-BR" sz="1400" dirty="0"/>
          </a:p>
          <a:p>
            <a:pPr algn="ctr"/>
            <a:r>
              <a:rPr lang="pt-BR" sz="1400" dirty="0"/>
              <a:t>Feita apenas pelos responsáveis de cada modulo.</a:t>
            </a:r>
          </a:p>
          <a:p>
            <a:pPr algn="ctr"/>
            <a:br>
              <a:rPr lang="pt-BR" sz="1400" dirty="0"/>
            </a:br>
            <a:r>
              <a:rPr lang="pt-BR" sz="1400" dirty="0"/>
              <a:t>Definição de todas as tarefas para o sucesso do projeto.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8A8EB60-3AE3-48DA-A02B-1936430DEE3F}"/>
              </a:ext>
            </a:extLst>
          </p:cNvPr>
          <p:cNvSpPr/>
          <p:nvPr/>
        </p:nvSpPr>
        <p:spPr>
          <a:xfrm>
            <a:off x="2964809" y="1769163"/>
            <a:ext cx="872971" cy="92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664F55AD-F7EC-4CEF-A14A-DC01631E7770}"/>
              </a:ext>
            </a:extLst>
          </p:cNvPr>
          <p:cNvSpPr/>
          <p:nvPr/>
        </p:nvSpPr>
        <p:spPr>
          <a:xfrm>
            <a:off x="4250221" y="3228631"/>
            <a:ext cx="2220567" cy="263545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Reunião com todos do projeto, onde cada um escreve quais são as atividades que eles vão precisar para concluir uma tarefa ficando responsável por essa tarefas que são movidas para o status “para fazer”. </a:t>
            </a:r>
          </a:p>
        </p:txBody>
      </p:sp>
      <p:pic>
        <p:nvPicPr>
          <p:cNvPr id="1034" name="Picture 10" descr="Resultado de imagem para daily scrum">
            <a:extLst>
              <a:ext uri="{FF2B5EF4-FFF2-40B4-BE49-F238E27FC236}">
                <a16:creationId xmlns:a16="http://schemas.microsoft.com/office/drawing/2014/main" id="{93752501-469B-484D-A525-9AFEE501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73" y="1473741"/>
            <a:ext cx="3088518" cy="16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max/2400/1*ODSPYyiIs0mVuc3Qaj7JbQ.png">
            <a:extLst>
              <a:ext uri="{FF2B5EF4-FFF2-40B4-BE49-F238E27FC236}">
                <a16:creationId xmlns:a16="http://schemas.microsoft.com/office/drawing/2014/main" id="{464F7885-2608-4A6A-BF00-6F53BC25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742"/>
            <a:ext cx="2933716" cy="16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1C90C21-864B-4C97-8B65-E5F340DA0A48}"/>
              </a:ext>
            </a:extLst>
          </p:cNvPr>
          <p:cNvSpPr/>
          <p:nvPr/>
        </p:nvSpPr>
        <p:spPr>
          <a:xfrm>
            <a:off x="7019577" y="1838594"/>
            <a:ext cx="872971" cy="92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Resultado de imagem para daily scrum">
            <a:extLst>
              <a:ext uri="{FF2B5EF4-FFF2-40B4-BE49-F238E27FC236}">
                <a16:creationId xmlns:a16="http://schemas.microsoft.com/office/drawing/2014/main" id="{6B99828B-C597-42D9-BD5A-77578C54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3" y="1473741"/>
            <a:ext cx="3505273" cy="16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B0A9C2-3A52-44CD-981F-83C2B2DA1A87}"/>
              </a:ext>
            </a:extLst>
          </p:cNvPr>
          <p:cNvSpPr txBox="1"/>
          <p:nvPr/>
        </p:nvSpPr>
        <p:spPr>
          <a:xfrm>
            <a:off x="8080511" y="993913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Daily no </a:t>
            </a:r>
            <a:r>
              <a:rPr lang="pt-BR" dirty="0" err="1"/>
              <a:t>trello</a:t>
            </a:r>
            <a:r>
              <a:rPr lang="pt-BR" dirty="0"/>
              <a:t> (reunião diária)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920D94B0-AE44-4163-BE94-F227393EB12A}"/>
              </a:ext>
            </a:extLst>
          </p:cNvPr>
          <p:cNvSpPr/>
          <p:nvPr/>
        </p:nvSpPr>
        <p:spPr>
          <a:xfrm>
            <a:off x="8466183" y="3228630"/>
            <a:ext cx="2220567" cy="263545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 </a:t>
            </a:r>
            <a:r>
              <a:rPr lang="pt-BR" sz="1400" dirty="0" err="1"/>
              <a:t>kanban</a:t>
            </a:r>
            <a:r>
              <a:rPr lang="pt-BR" sz="1400" dirty="0"/>
              <a:t> vai ser replicado no </a:t>
            </a:r>
            <a:r>
              <a:rPr lang="pt-BR" sz="1400" dirty="0" err="1"/>
              <a:t>trello</a:t>
            </a:r>
            <a:r>
              <a:rPr lang="pt-BR" sz="1400" dirty="0"/>
              <a:t> e diariamente os membros acessam o </a:t>
            </a:r>
            <a:r>
              <a:rPr lang="pt-BR" sz="1400" dirty="0" err="1"/>
              <a:t>trello</a:t>
            </a:r>
            <a:r>
              <a:rPr lang="pt-BR" sz="1400" dirty="0"/>
              <a:t> e arrastam atualizando os status de suas atividades</a:t>
            </a:r>
          </a:p>
        </p:txBody>
      </p:sp>
    </p:spTree>
    <p:extLst>
      <p:ext uri="{BB962C8B-B14F-4D97-AF65-F5344CB8AC3E}">
        <p14:creationId xmlns:p14="http://schemas.microsoft.com/office/powerpoint/2010/main" val="48005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m relacionada">
            <a:extLst>
              <a:ext uri="{FF2B5EF4-FFF2-40B4-BE49-F238E27FC236}">
                <a16:creationId xmlns:a16="http://schemas.microsoft.com/office/drawing/2014/main" id="{6EBCF413-7664-4789-8C99-716A7D44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22" y="2812774"/>
            <a:ext cx="9398008" cy="37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m para kanban">
            <a:extLst>
              <a:ext uri="{FF2B5EF4-FFF2-40B4-BE49-F238E27FC236}">
                <a16:creationId xmlns:a16="http://schemas.microsoft.com/office/drawing/2014/main" id="{C0D714C9-7E70-4B7B-A70D-CDF7BB890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 bwMode="auto">
          <a:xfrm>
            <a:off x="3377649" y="264474"/>
            <a:ext cx="4618942" cy="23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m relacionada">
            <a:extLst>
              <a:ext uri="{FF2B5EF4-FFF2-40B4-BE49-F238E27FC236}">
                <a16:creationId xmlns:a16="http://schemas.microsoft.com/office/drawing/2014/main" id="{17824398-A3F4-4EC5-A02C-3544D0F4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76" y="1071770"/>
            <a:ext cx="2709102" cy="17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lab">
            <a:extLst>
              <a:ext uri="{FF2B5EF4-FFF2-40B4-BE49-F238E27FC236}">
                <a16:creationId xmlns:a16="http://schemas.microsoft.com/office/drawing/2014/main" id="{10FCE1E5-CA5F-460C-9D1B-985C3731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157" y="281601"/>
            <a:ext cx="2222638" cy="7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57539283-DEE7-423B-AF3E-8ECF2FFBE8B3}"/>
              </a:ext>
            </a:extLst>
          </p:cNvPr>
          <p:cNvGrpSpPr/>
          <p:nvPr/>
        </p:nvGrpSpPr>
        <p:grpSpPr>
          <a:xfrm>
            <a:off x="1476686" y="2701217"/>
            <a:ext cx="2149338" cy="2149338"/>
            <a:chOff x="1615108" y="3573946"/>
            <a:chExt cx="2149338" cy="2149338"/>
          </a:xfrm>
        </p:grpSpPr>
        <p:pic>
          <p:nvPicPr>
            <p:cNvPr id="8" name="Picture 2" descr="Resultado de imagem para computador icone">
              <a:extLst>
                <a:ext uri="{FF2B5EF4-FFF2-40B4-BE49-F238E27FC236}">
                  <a16:creationId xmlns:a16="http://schemas.microsoft.com/office/drawing/2014/main" id="{2F4690EB-CFD0-40E6-8D94-A00883D7B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8" y="3573946"/>
              <a:ext cx="2149338" cy="214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Resultado de imagem para dropbox">
              <a:extLst>
                <a:ext uri="{FF2B5EF4-FFF2-40B4-BE49-F238E27FC236}">
                  <a16:creationId xmlns:a16="http://schemas.microsoft.com/office/drawing/2014/main" id="{997D0D96-09AA-43D8-9592-4053902E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4" y="3954843"/>
              <a:ext cx="1031600" cy="77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1460F05-CFCA-4F88-9B02-12249535469C}"/>
              </a:ext>
            </a:extLst>
          </p:cNvPr>
          <p:cNvGrpSpPr/>
          <p:nvPr/>
        </p:nvGrpSpPr>
        <p:grpSpPr>
          <a:xfrm>
            <a:off x="4192655" y="882977"/>
            <a:ext cx="2149338" cy="2149338"/>
            <a:chOff x="1615108" y="3573946"/>
            <a:chExt cx="2149338" cy="2149338"/>
          </a:xfrm>
        </p:grpSpPr>
        <p:pic>
          <p:nvPicPr>
            <p:cNvPr id="17" name="Picture 2" descr="Resultado de imagem para computador icone">
              <a:extLst>
                <a:ext uri="{FF2B5EF4-FFF2-40B4-BE49-F238E27FC236}">
                  <a16:creationId xmlns:a16="http://schemas.microsoft.com/office/drawing/2014/main" id="{F129E48C-C720-41E1-944C-479847E57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8" y="3573946"/>
              <a:ext cx="2149338" cy="214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esultado de imagem para dropbox">
              <a:extLst>
                <a:ext uri="{FF2B5EF4-FFF2-40B4-BE49-F238E27FC236}">
                  <a16:creationId xmlns:a16="http://schemas.microsoft.com/office/drawing/2014/main" id="{8E00A8E2-D2DE-4E0C-A30E-8FC311DAB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4" y="3954843"/>
              <a:ext cx="1031600" cy="77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AE24C99-A955-4CA2-8037-C7F49B859090}"/>
              </a:ext>
            </a:extLst>
          </p:cNvPr>
          <p:cNvGrpSpPr/>
          <p:nvPr/>
        </p:nvGrpSpPr>
        <p:grpSpPr>
          <a:xfrm>
            <a:off x="4279522" y="4648616"/>
            <a:ext cx="2149338" cy="2149338"/>
            <a:chOff x="1615108" y="3573946"/>
            <a:chExt cx="2149338" cy="2149338"/>
          </a:xfrm>
        </p:grpSpPr>
        <p:pic>
          <p:nvPicPr>
            <p:cNvPr id="20" name="Picture 2" descr="Resultado de imagem para computador icone">
              <a:extLst>
                <a:ext uri="{FF2B5EF4-FFF2-40B4-BE49-F238E27FC236}">
                  <a16:creationId xmlns:a16="http://schemas.microsoft.com/office/drawing/2014/main" id="{33D10BE4-3B91-4D1D-91DB-3A0377A2A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8" y="3573946"/>
              <a:ext cx="2149338" cy="214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Resultado de imagem para dropbox">
              <a:extLst>
                <a:ext uri="{FF2B5EF4-FFF2-40B4-BE49-F238E27FC236}">
                  <a16:creationId xmlns:a16="http://schemas.microsoft.com/office/drawing/2014/main" id="{DF978018-7C43-497B-A33C-5F413FB22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4" y="3954843"/>
              <a:ext cx="1031600" cy="77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44FC645-D1BA-46A0-A53C-170A71CFE121}"/>
              </a:ext>
            </a:extLst>
          </p:cNvPr>
          <p:cNvGrpSpPr/>
          <p:nvPr/>
        </p:nvGrpSpPr>
        <p:grpSpPr>
          <a:xfrm>
            <a:off x="6658906" y="2701217"/>
            <a:ext cx="2149338" cy="2149338"/>
            <a:chOff x="1615108" y="3573946"/>
            <a:chExt cx="2149338" cy="2149338"/>
          </a:xfrm>
        </p:grpSpPr>
        <p:pic>
          <p:nvPicPr>
            <p:cNvPr id="23" name="Picture 2" descr="Resultado de imagem para computador icone">
              <a:extLst>
                <a:ext uri="{FF2B5EF4-FFF2-40B4-BE49-F238E27FC236}">
                  <a16:creationId xmlns:a16="http://schemas.microsoft.com/office/drawing/2014/main" id="{7E890EBC-26F4-4D1A-B80C-6B241532F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8" y="3573946"/>
              <a:ext cx="2149338" cy="214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Resultado de imagem para dropbox">
              <a:extLst>
                <a:ext uri="{FF2B5EF4-FFF2-40B4-BE49-F238E27FC236}">
                  <a16:creationId xmlns:a16="http://schemas.microsoft.com/office/drawing/2014/main" id="{4C19F188-D02D-462A-A6A7-E0F9D67D9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4" y="3954843"/>
              <a:ext cx="1031600" cy="77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4BD41AE-4340-47D0-B81E-45E83666B9C9}"/>
              </a:ext>
            </a:extLst>
          </p:cNvPr>
          <p:cNvGrpSpPr/>
          <p:nvPr/>
        </p:nvGrpSpPr>
        <p:grpSpPr>
          <a:xfrm>
            <a:off x="8839821" y="4427061"/>
            <a:ext cx="2149338" cy="2149338"/>
            <a:chOff x="1615108" y="3573946"/>
            <a:chExt cx="2149338" cy="2149338"/>
          </a:xfrm>
        </p:grpSpPr>
        <p:pic>
          <p:nvPicPr>
            <p:cNvPr id="26" name="Picture 2" descr="Resultado de imagem para computador icone">
              <a:extLst>
                <a:ext uri="{FF2B5EF4-FFF2-40B4-BE49-F238E27FC236}">
                  <a16:creationId xmlns:a16="http://schemas.microsoft.com/office/drawing/2014/main" id="{7018590B-73A0-44D2-9F52-B3C74FB1A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8" y="3573946"/>
              <a:ext cx="2149338" cy="214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Resultado de imagem para dropbox">
              <a:extLst>
                <a:ext uri="{FF2B5EF4-FFF2-40B4-BE49-F238E27FC236}">
                  <a16:creationId xmlns:a16="http://schemas.microsoft.com/office/drawing/2014/main" id="{6ABC4C13-D7ED-46D7-A453-4E73D7EE1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4" y="3954843"/>
              <a:ext cx="1031600" cy="77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o Explicativo: Seta Quádrupla 28">
            <a:extLst>
              <a:ext uri="{FF2B5EF4-FFF2-40B4-BE49-F238E27FC236}">
                <a16:creationId xmlns:a16="http://schemas.microsoft.com/office/drawing/2014/main" id="{43CF2E25-CC4C-4C90-872A-B178CC4D21FB}"/>
              </a:ext>
            </a:extLst>
          </p:cNvPr>
          <p:cNvSpPr/>
          <p:nvPr/>
        </p:nvSpPr>
        <p:spPr>
          <a:xfrm>
            <a:off x="3766930" y="2843524"/>
            <a:ext cx="2860399" cy="1805092"/>
          </a:xfrm>
          <a:prstGeom prst="quadArrowCallo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4" name="Picture 12" descr="Resultado de imagem para dropbox">
            <a:extLst>
              <a:ext uri="{FF2B5EF4-FFF2-40B4-BE49-F238E27FC236}">
                <a16:creationId xmlns:a16="http://schemas.microsoft.com/office/drawing/2014/main" id="{65A1300E-4BB2-475B-93E2-40CD5174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93" y="3342708"/>
            <a:ext cx="1128916" cy="83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: de Cima para Baixo 29">
            <a:extLst>
              <a:ext uri="{FF2B5EF4-FFF2-40B4-BE49-F238E27FC236}">
                <a16:creationId xmlns:a16="http://schemas.microsoft.com/office/drawing/2014/main" id="{47A081DC-F602-4789-861B-4C3AE9DF05A3}"/>
              </a:ext>
            </a:extLst>
          </p:cNvPr>
          <p:cNvSpPr/>
          <p:nvPr/>
        </p:nvSpPr>
        <p:spPr>
          <a:xfrm>
            <a:off x="9142695" y="2843523"/>
            <a:ext cx="1093658" cy="1805094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94" name="Picture 22" descr="Resultado de imagem para git icon">
            <a:extLst>
              <a:ext uri="{FF2B5EF4-FFF2-40B4-BE49-F238E27FC236}">
                <a16:creationId xmlns:a16="http://schemas.microsoft.com/office/drawing/2014/main" id="{DE28C2F2-784B-4155-A153-9F137370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73" y="3503916"/>
            <a:ext cx="526775" cy="6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eta: da Esquerda para a Direita 33">
            <a:extLst>
              <a:ext uri="{FF2B5EF4-FFF2-40B4-BE49-F238E27FC236}">
                <a16:creationId xmlns:a16="http://schemas.microsoft.com/office/drawing/2014/main" id="{22EB1FCF-B042-4EC1-AF49-C18AA6FAC934}"/>
              </a:ext>
            </a:extLst>
          </p:cNvPr>
          <p:cNvSpPr/>
          <p:nvPr/>
        </p:nvSpPr>
        <p:spPr>
          <a:xfrm rot="1979762">
            <a:off x="6208764" y="4969905"/>
            <a:ext cx="2743821" cy="1138859"/>
          </a:xfrm>
          <a:prstGeom prst="leftRightArrow">
            <a:avLst>
              <a:gd name="adj1" fmla="val 4433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12" descr="Resultado de imagem para dropbox">
            <a:extLst>
              <a:ext uri="{FF2B5EF4-FFF2-40B4-BE49-F238E27FC236}">
                <a16:creationId xmlns:a16="http://schemas.microsoft.com/office/drawing/2014/main" id="{E049D5D2-87EE-4DED-98CA-05BAC914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053">
            <a:off x="7020566" y="5197157"/>
            <a:ext cx="748179" cy="4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06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Braga</dc:creator>
  <cp:lastModifiedBy>Renata Braga</cp:lastModifiedBy>
  <cp:revision>5</cp:revision>
  <dcterms:created xsi:type="dcterms:W3CDTF">2019-06-04T01:25:34Z</dcterms:created>
  <dcterms:modified xsi:type="dcterms:W3CDTF">2019-06-04T01:55:43Z</dcterms:modified>
</cp:coreProperties>
</file>