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0" r:id="rId4"/>
    <p:sldId id="271" r:id="rId5"/>
    <p:sldId id="261" r:id="rId6"/>
    <p:sldId id="264" r:id="rId7"/>
    <p:sldId id="265" r:id="rId8"/>
    <p:sldId id="266" r:id="rId9"/>
    <p:sldId id="262" r:id="rId10"/>
    <p:sldId id="272" r:id="rId11"/>
    <p:sldId id="263" r:id="rId12"/>
    <p:sldId id="267" r:id="rId13"/>
    <p:sldId id="273" r:id="rId14"/>
    <p:sldId id="268" r:id="rId15"/>
    <p:sldId id="274" r:id="rId16"/>
    <p:sldId id="269" r:id="rId17"/>
    <p:sldId id="275" r:id="rId18"/>
    <p:sldId id="270" r:id="rId19"/>
    <p:sldId id="276" r:id="rId20"/>
    <p:sldId id="278" r:id="rId21"/>
    <p:sldId id="277" r:id="rId22"/>
    <p:sldId id="27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8E424-A776-4E63-9499-7D3552465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DB0D7D-B761-4E14-A876-7C31071FC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013E10-DF4A-48E2-B513-43915403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E915-CD74-4880-A20F-83565F50EBB2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4014EA-C50C-4D11-9630-6CA04AEE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292F6-4024-48D3-A782-7D3F7BE5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9CC-E56D-4986-B0E3-F51744391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22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FEE2B-7B92-4039-A446-C80893B4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E3CE85-3191-4E02-9455-E5530CC1D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E7BD47-897D-4231-B345-DE5E0369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E915-CD74-4880-A20F-83565F50EBB2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AAA3FB-B020-42EC-92F3-7C3C973F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BDC86D-728C-4447-B9E7-A7FF844E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9CC-E56D-4986-B0E3-F51744391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02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B08FD9-39B5-4375-A5DC-3761FF112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24DDFB-F421-495A-8A86-23704754C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896674-299D-4F67-A40D-137FE5BC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E915-CD74-4880-A20F-83565F50EBB2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9BCECB-EBBE-4389-8E99-5E9D9B40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59CCFA-142B-44C7-AFE4-4C263B2D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9CC-E56D-4986-B0E3-F51744391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49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8A8B-0A4D-4B57-9E6A-2FA09257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45C492-F33C-44CA-AFE3-83D9C87E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E431C1-485C-4758-8816-737F74E7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E915-CD74-4880-A20F-83565F50EBB2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75A293-C467-449F-AE49-69DF07DE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AEB1FB-7728-4C2E-89C3-44A95CDE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9CC-E56D-4986-B0E3-F51744391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82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CDE6B-7E11-49C2-B469-B20B15FD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CA607E-916D-4CD4-89AB-6F22EC2D7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72F73-2ADD-4776-B3EC-DE0B21D9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E915-CD74-4880-A20F-83565F50EBB2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D42FF-CC4E-48BE-AC5B-27AC2DC1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8E5138-1C08-4CD3-A329-DB9BB98F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9CC-E56D-4986-B0E3-F51744391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5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EB2ED-BBF5-44DB-B8E7-8302CE0D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444E6-C5A5-43DE-B4B8-ABA29CCD6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551A42-5EB9-4557-9DE4-A1D0B5B2B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85A6E1-932D-4008-AE53-2FC426A3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E915-CD74-4880-A20F-83565F50EBB2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8C8B00-FB2E-4349-8A7A-1B5723CA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0E91B1-2DE1-43B9-B9BA-32BED7F4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9CC-E56D-4986-B0E3-F51744391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55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61C18-FB30-4032-A4CA-D442B6B8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B9DD0B-CCBA-4F91-8197-555D570D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E110C6-EDEF-4307-9BCB-BEA91D451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B68A37-3FB8-4787-9D1B-A03E88F79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D60AE5-5823-40D3-8EAD-5502AA564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732521-711D-4A20-9393-E6BA7C52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E915-CD74-4880-A20F-83565F50EBB2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39E815-BC4A-45AB-AB52-5C872598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3A2815-ADA8-42EA-9185-F563A968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9CC-E56D-4986-B0E3-F51744391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82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32327-6BFD-4818-93F0-C73BC33A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E505B2-D5D1-49B8-AA08-BF8F965D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E915-CD74-4880-A20F-83565F50EBB2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00AD47-65CD-43E4-ACE2-9B10D477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0F3C23-78F4-40EB-BB0F-14C807B5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9CC-E56D-4986-B0E3-F51744391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07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77C080-6A39-4C0C-9F26-05F04C7D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E915-CD74-4880-A20F-83565F50EBB2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882992-E44D-4F60-B55E-F93869E5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7975F1-474C-42DC-91F6-5C5B3259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9CC-E56D-4986-B0E3-F51744391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5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240CF-72E9-40CC-99B0-D4D97424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998D7-E498-40DF-804F-7E9EC9A87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E219F3-240F-4DF0-82DA-5666F4306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7A4DFD-32C8-4951-BBD6-A6E0AA09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E915-CD74-4880-A20F-83565F50EBB2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BA5D19-1D98-4303-9D86-A2AE7053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EF4BC0-7289-4E4A-B3E5-8208179F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9CC-E56D-4986-B0E3-F51744391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7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A1ED9-9287-4E5C-B55A-BD4771A4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A62E94-99B2-4687-AB16-A76EC765C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4B7D3C-7568-4577-82D2-4FF97CEA5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05D258-DA7B-4900-8630-C791A01C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E915-CD74-4880-A20F-83565F50EBB2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D2761F-F121-49FD-8554-B0B0441B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D98A73-878B-4F90-BF75-95FD2480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9CC-E56D-4986-B0E3-F51744391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84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EC76D3-9B0C-4629-8732-1B1B1D3B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F38178-1DF5-4154-A01A-138E1656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FE83C0-7369-4B6C-83BA-DEF3188F2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E915-CD74-4880-A20F-83565F50EBB2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F694FA-A7F5-4D26-8B0F-EA24850D1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17C54B-7F2A-4759-9F51-2FDE2EB8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F9CC-E56D-4986-B0E3-F51744391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32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A0430-2B2C-4206-B069-B779ECF35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74" y="774564"/>
            <a:ext cx="9144000" cy="2387600"/>
          </a:xfrm>
        </p:spPr>
        <p:txBody>
          <a:bodyPr anchor="ctr"/>
          <a:lstStyle/>
          <a:p>
            <a:r>
              <a:rPr lang="pt-BR" dirty="0"/>
              <a:t>Proposta de fluxo de telas:</a:t>
            </a:r>
            <a:br>
              <a:rPr lang="pt-BR" dirty="0"/>
            </a:br>
            <a:r>
              <a:rPr lang="pt-BR" dirty="0"/>
              <a:t>APP - </a:t>
            </a:r>
            <a:r>
              <a:rPr lang="pt-BR" dirty="0" err="1"/>
              <a:t>SobreVida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8BB600-99BB-4F9D-B1BD-C096A48D6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947" y="3162164"/>
            <a:ext cx="3190240" cy="34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1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A0430-2B2C-4206-B069-B779ECF35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/>
              <a:t>RETORNO</a:t>
            </a:r>
            <a:br>
              <a:rPr lang="pt-BR" dirty="0"/>
            </a:br>
            <a:r>
              <a:rPr lang="pt-BR" dirty="0"/>
              <a:t>(DADOS DO MONITORAMENTO)</a:t>
            </a:r>
          </a:p>
        </p:txBody>
      </p:sp>
    </p:spTree>
    <p:extLst>
      <p:ext uri="{BB962C8B-B14F-4D97-AF65-F5344CB8AC3E}">
        <p14:creationId xmlns:p14="http://schemas.microsoft.com/office/powerpoint/2010/main" val="247682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51B60-786C-415B-A81D-EC3BC18D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 Registrar Atendimento </a:t>
            </a:r>
            <a:br>
              <a:rPr lang="pt-BR" dirty="0"/>
            </a:br>
            <a:r>
              <a:rPr lang="pt-BR" sz="3200" dirty="0"/>
              <a:t>(</a:t>
            </a:r>
            <a:r>
              <a:rPr lang="pt-BR" sz="3200" b="1" dirty="0">
                <a:solidFill>
                  <a:srgbClr val="FF0000"/>
                </a:solidFill>
              </a:rPr>
              <a:t>Retorno </a:t>
            </a:r>
            <a:r>
              <a:rPr lang="pt-BR" sz="3200" dirty="0"/>
              <a:t>- Atenção Primária e Secundária)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27A0D3-4144-43EF-8620-F55043FD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2" y="2539579"/>
            <a:ext cx="7435533" cy="276958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EB50ABA-33D5-4944-BB5F-AB36F3EF5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541" y="1320800"/>
            <a:ext cx="2628229" cy="54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3ED6D-2ED8-4111-ABF3-CB5558CA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 Registrar Atendimento </a:t>
            </a:r>
            <a:br>
              <a:rPr lang="pt-BR" dirty="0"/>
            </a:br>
            <a:r>
              <a:rPr lang="pt-BR" sz="3200" dirty="0"/>
              <a:t>(</a:t>
            </a:r>
            <a:r>
              <a:rPr lang="pt-BR" sz="3200" b="1" dirty="0">
                <a:solidFill>
                  <a:srgbClr val="FF0000"/>
                </a:solidFill>
              </a:rPr>
              <a:t>Retorno </a:t>
            </a:r>
            <a:r>
              <a:rPr lang="pt-BR" sz="3200" dirty="0"/>
              <a:t>- Atenção Primária e Secundária)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761462-82AF-415A-9A41-A876A78C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94" y="2613837"/>
            <a:ext cx="9232162" cy="20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3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D9721-AEB0-49A3-9E38-6578921C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histórico da saúde (LINHA DO TEMPO)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06E13E-8407-48AD-A29D-AC95B67C6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21" y="1505521"/>
            <a:ext cx="2421684" cy="51315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A3DA1AC-9263-489C-A7FB-12DA63B7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0" y="1504331"/>
            <a:ext cx="2421859" cy="51326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F4AE8EB-EA79-4EBB-B353-EA83273FC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13" y="1505521"/>
            <a:ext cx="2568765" cy="513150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C3F2FB-EB61-4D24-B281-B5BA059FEF37}"/>
              </a:ext>
            </a:extLst>
          </p:cNvPr>
          <p:cNvCxnSpPr/>
          <p:nvPr/>
        </p:nvCxnSpPr>
        <p:spPr>
          <a:xfrm>
            <a:off x="7010400" y="1690688"/>
            <a:ext cx="0" cy="5045392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9ED817-5C95-4DF1-8F3B-2EAD943B68F1}"/>
              </a:ext>
            </a:extLst>
          </p:cNvPr>
          <p:cNvSpPr txBox="1"/>
          <p:nvPr/>
        </p:nvSpPr>
        <p:spPr>
          <a:xfrm>
            <a:off x="7236961" y="2890961"/>
            <a:ext cx="461665" cy="23114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ATENÇÃO SECUNDÁRIA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E0F0EB-9F0C-46CB-B141-D15815A5FDBF}"/>
              </a:ext>
            </a:extLst>
          </p:cNvPr>
          <p:cNvSpPr txBox="1"/>
          <p:nvPr/>
        </p:nvSpPr>
        <p:spPr>
          <a:xfrm>
            <a:off x="6075013" y="3019875"/>
            <a:ext cx="461665" cy="20444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ATENÇÃO PRIMÁRIA</a:t>
            </a:r>
          </a:p>
        </p:txBody>
      </p:sp>
    </p:spTree>
    <p:extLst>
      <p:ext uri="{BB962C8B-B14F-4D97-AF65-F5344CB8AC3E}">
        <p14:creationId xmlns:p14="http://schemas.microsoft.com/office/powerpoint/2010/main" val="134910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FAE1F-BA14-49C1-8663-554F28DE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Telas Registrar Atendimento </a:t>
            </a:r>
            <a:br>
              <a:rPr lang="pt-BR" dirty="0"/>
            </a:br>
            <a:r>
              <a:rPr lang="pt-BR" sz="3200" dirty="0"/>
              <a:t>(</a:t>
            </a:r>
            <a:r>
              <a:rPr lang="pt-BR" sz="3200" b="1" dirty="0">
                <a:solidFill>
                  <a:srgbClr val="FF0000"/>
                </a:solidFill>
              </a:rPr>
              <a:t>Retorno </a:t>
            </a:r>
            <a:r>
              <a:rPr lang="pt-BR" sz="3200" dirty="0"/>
              <a:t>- Atenção Primária e Secundária – Passo 1)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6D1F5E-69FD-4501-A62D-FB636C8C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20" y="1981676"/>
            <a:ext cx="9535160" cy="37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6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A56EA-A93F-4568-B078-7308C2C1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Telas Registrar Atendimento </a:t>
            </a:r>
            <a:br>
              <a:rPr lang="pt-BR" dirty="0"/>
            </a:br>
            <a:r>
              <a:rPr lang="pt-BR" sz="3200" dirty="0"/>
              <a:t>(</a:t>
            </a:r>
            <a:r>
              <a:rPr lang="pt-BR" sz="3200" b="1" dirty="0">
                <a:solidFill>
                  <a:srgbClr val="FF0000"/>
                </a:solidFill>
              </a:rPr>
              <a:t>Retorno </a:t>
            </a:r>
            <a:r>
              <a:rPr lang="pt-BR" sz="3200" dirty="0"/>
              <a:t>- Atenção Primária e Secundária – Passo 1)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F213E2-F43D-42CA-BFF3-D8BBF306E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12" y="1812608"/>
            <a:ext cx="2305076" cy="48641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DA2626F-82F2-425C-8D36-1A44F4BFC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348" y="1812608"/>
            <a:ext cx="2295124" cy="4864100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D43B7D2-9CDC-4ABE-BDC4-FDC48278A1B6}"/>
              </a:ext>
            </a:extLst>
          </p:cNvPr>
          <p:cNvCxnSpPr/>
          <p:nvPr/>
        </p:nvCxnSpPr>
        <p:spPr>
          <a:xfrm>
            <a:off x="5933440" y="1690688"/>
            <a:ext cx="0" cy="5045392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235F83-1C41-40DD-821C-4F41CF949D6E}"/>
              </a:ext>
            </a:extLst>
          </p:cNvPr>
          <p:cNvSpPr txBox="1"/>
          <p:nvPr/>
        </p:nvSpPr>
        <p:spPr>
          <a:xfrm>
            <a:off x="6160001" y="2890961"/>
            <a:ext cx="461665" cy="23114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ATENÇÃO SECUNDÁRIA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815390-4F38-429A-9C58-61FBD639EEFB}"/>
              </a:ext>
            </a:extLst>
          </p:cNvPr>
          <p:cNvSpPr txBox="1"/>
          <p:nvPr/>
        </p:nvSpPr>
        <p:spPr>
          <a:xfrm>
            <a:off x="4998053" y="3019875"/>
            <a:ext cx="461665" cy="20444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ATENÇÃO PRIMÁRIA</a:t>
            </a:r>
          </a:p>
        </p:txBody>
      </p:sp>
    </p:spTree>
    <p:extLst>
      <p:ext uri="{BB962C8B-B14F-4D97-AF65-F5344CB8AC3E}">
        <p14:creationId xmlns:p14="http://schemas.microsoft.com/office/powerpoint/2010/main" val="267183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3EC83-E4F5-4802-B0A4-C54EAB1A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Telas Registrar Atendimento </a:t>
            </a:r>
            <a:br>
              <a:rPr lang="pt-BR" dirty="0"/>
            </a:br>
            <a:r>
              <a:rPr lang="pt-BR" sz="3600" dirty="0"/>
              <a:t>(</a:t>
            </a:r>
            <a:r>
              <a:rPr lang="pt-BR" sz="3600" b="1" dirty="0">
                <a:solidFill>
                  <a:srgbClr val="FF0000"/>
                </a:solidFill>
              </a:rPr>
              <a:t>Retorno </a:t>
            </a:r>
            <a:r>
              <a:rPr lang="pt-BR" sz="3600" dirty="0"/>
              <a:t>- Atenção Primária e Secundária – Passo 2)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B4D06D-6CAB-4788-B11D-E6F25504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5" y="2267744"/>
            <a:ext cx="7241147" cy="23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9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326AF-2693-4D87-A47A-2EF0AE25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Telas Registrar Atendimento </a:t>
            </a:r>
            <a:br>
              <a:rPr lang="pt-BR" dirty="0"/>
            </a:br>
            <a:r>
              <a:rPr lang="pt-BR" sz="3600" dirty="0"/>
              <a:t>(</a:t>
            </a:r>
            <a:r>
              <a:rPr lang="pt-BR" sz="3600" b="1" dirty="0">
                <a:solidFill>
                  <a:srgbClr val="FF0000"/>
                </a:solidFill>
              </a:rPr>
              <a:t>Retorno </a:t>
            </a:r>
            <a:r>
              <a:rPr lang="pt-BR" sz="3600" dirty="0"/>
              <a:t>- Atenção Primária e Secundária – Passo 2)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6C52C5-CEC2-4DBA-A26D-AC747A6F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64" y="1893982"/>
            <a:ext cx="2237999" cy="47709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7CF986-CACE-439E-AE17-47247161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469" y="1889761"/>
            <a:ext cx="2254908" cy="4770978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F05856A-340C-43E6-A9D9-F67CCA3054E2}"/>
              </a:ext>
            </a:extLst>
          </p:cNvPr>
          <p:cNvCxnSpPr/>
          <p:nvPr/>
        </p:nvCxnSpPr>
        <p:spPr>
          <a:xfrm>
            <a:off x="6238399" y="1731328"/>
            <a:ext cx="0" cy="5045392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06348A-A297-40EC-BD28-0C1A9B0EC9B0}"/>
              </a:ext>
            </a:extLst>
          </p:cNvPr>
          <p:cNvSpPr txBox="1"/>
          <p:nvPr/>
        </p:nvSpPr>
        <p:spPr>
          <a:xfrm>
            <a:off x="6464960" y="2931601"/>
            <a:ext cx="461665" cy="23114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ATENÇÃO SECUNDÁRIA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7524992-3435-4BBA-9232-32ADEA8E71C0}"/>
              </a:ext>
            </a:extLst>
          </p:cNvPr>
          <p:cNvSpPr txBox="1"/>
          <p:nvPr/>
        </p:nvSpPr>
        <p:spPr>
          <a:xfrm>
            <a:off x="5303012" y="3060515"/>
            <a:ext cx="461665" cy="20444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ATENÇÃO PRIMÁRIA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BE4FFA9-EB67-424E-86C0-CF79183D3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779" y="1889761"/>
            <a:ext cx="2246579" cy="47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9F48-F640-43ED-A22F-07D75468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Telas Registrar Atendimento </a:t>
            </a:r>
            <a:br>
              <a:rPr lang="pt-BR" dirty="0"/>
            </a:br>
            <a:r>
              <a:rPr lang="pt-BR" sz="3200" dirty="0"/>
              <a:t>(</a:t>
            </a:r>
            <a:r>
              <a:rPr lang="pt-BR" sz="3200" b="1" dirty="0">
                <a:solidFill>
                  <a:srgbClr val="FF0000"/>
                </a:solidFill>
              </a:rPr>
              <a:t>Retorno </a:t>
            </a:r>
            <a:r>
              <a:rPr lang="pt-BR" sz="3200" dirty="0"/>
              <a:t>- Atenção Primária e Secundária – Passo 3)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2C6EE9-D232-4D64-8CB6-CB0079B2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4655"/>
            <a:ext cx="10266680" cy="31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13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8D26C-E2E6-4303-85B6-EDDB4CEC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Telas Registrar Atendimento </a:t>
            </a:r>
            <a:br>
              <a:rPr lang="pt-BR" dirty="0"/>
            </a:br>
            <a:r>
              <a:rPr lang="pt-BR" sz="3600" dirty="0"/>
              <a:t>(</a:t>
            </a:r>
            <a:r>
              <a:rPr lang="pt-BR" sz="3600" b="1" dirty="0">
                <a:solidFill>
                  <a:srgbClr val="FF0000"/>
                </a:solidFill>
              </a:rPr>
              <a:t>Retorno </a:t>
            </a:r>
            <a:r>
              <a:rPr lang="pt-BR" sz="3600" dirty="0"/>
              <a:t>- Atenção Primária e Secundária – Passo 3)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191C9F-596D-4CF9-AC1B-974CF76B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297" y="1853248"/>
            <a:ext cx="2306695" cy="48828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4D05FC2-EC84-4C42-A903-7C0D1749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17" y="1853248"/>
            <a:ext cx="2321133" cy="4882832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3079868-5432-453C-B060-9F8ECBB9841E}"/>
              </a:ext>
            </a:extLst>
          </p:cNvPr>
          <p:cNvCxnSpPr/>
          <p:nvPr/>
        </p:nvCxnSpPr>
        <p:spPr>
          <a:xfrm>
            <a:off x="6238399" y="1731328"/>
            <a:ext cx="0" cy="5045392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8A1B75-440D-4175-AC8F-FF9F906D6FD9}"/>
              </a:ext>
            </a:extLst>
          </p:cNvPr>
          <p:cNvSpPr txBox="1"/>
          <p:nvPr/>
        </p:nvSpPr>
        <p:spPr>
          <a:xfrm>
            <a:off x="6464960" y="2931601"/>
            <a:ext cx="461665" cy="23114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ATENÇÃO SECUNDÁRIA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20CBC4-7387-47C7-A48A-44A6F8B5DB4F}"/>
              </a:ext>
            </a:extLst>
          </p:cNvPr>
          <p:cNvSpPr txBox="1"/>
          <p:nvPr/>
        </p:nvSpPr>
        <p:spPr>
          <a:xfrm>
            <a:off x="5303012" y="3060515"/>
            <a:ext cx="461665" cy="20444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ATENÇÃO PRIMÁRIA</a:t>
            </a:r>
          </a:p>
        </p:txBody>
      </p:sp>
    </p:spTree>
    <p:extLst>
      <p:ext uri="{BB962C8B-B14F-4D97-AF65-F5344CB8AC3E}">
        <p14:creationId xmlns:p14="http://schemas.microsoft.com/office/powerpoint/2010/main" val="79844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28C57-492B-416F-A7B0-7D77BD37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e Telas de autenticação (LOGIN)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80CDF3-2EC9-452A-9D92-A25A75DF0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89" y="1930400"/>
            <a:ext cx="2247458" cy="47817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8000F5-3BC6-4E54-A155-6D07EF4F3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0" y="1930400"/>
            <a:ext cx="2261933" cy="47817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4CC841-092F-4983-82A6-B0AC6E13C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120" y="2990922"/>
            <a:ext cx="6723759" cy="22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83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71B899E-78DA-478F-8EF1-EFA917FEB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02" y="0"/>
            <a:ext cx="8271596" cy="6762588"/>
          </a:xfrm>
        </p:spPr>
      </p:pic>
    </p:spTree>
    <p:extLst>
      <p:ext uri="{BB962C8B-B14F-4D97-AF65-F5344CB8AC3E}">
        <p14:creationId xmlns:p14="http://schemas.microsoft.com/office/powerpoint/2010/main" val="3358790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83C9601-8399-4BC0-8C63-785D495EE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397" y="-83748"/>
            <a:ext cx="6017206" cy="7025495"/>
          </a:xfrm>
        </p:spPr>
      </p:pic>
    </p:spTree>
    <p:extLst>
      <p:ext uri="{BB962C8B-B14F-4D97-AF65-F5344CB8AC3E}">
        <p14:creationId xmlns:p14="http://schemas.microsoft.com/office/powerpoint/2010/main" val="2578786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7CCFF20-0D72-458C-AFDF-0445266DE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54" y="0"/>
            <a:ext cx="4587091" cy="7233967"/>
          </a:xfrm>
        </p:spPr>
      </p:pic>
    </p:spTree>
    <p:extLst>
      <p:ext uri="{BB962C8B-B14F-4D97-AF65-F5344CB8AC3E}">
        <p14:creationId xmlns:p14="http://schemas.microsoft.com/office/powerpoint/2010/main" val="203725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F85E-BCD7-4FFC-8A07-8E204E15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e Tela Home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DD8CF5-4F7C-4EC8-B5AF-A36207E6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1" y="1549607"/>
            <a:ext cx="2418080" cy="52146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5C3DCAA-BD99-4CE1-933C-CC5064619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810" y="1549608"/>
            <a:ext cx="2427505" cy="51966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923CE8-0760-47E1-ABF6-5290D2A55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447" y="2938258"/>
            <a:ext cx="5645105" cy="241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9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A0430-2B2C-4206-B069-B779ECF35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/>
              <a:t>PRIMEIRA CONSULTA</a:t>
            </a:r>
            <a:br>
              <a:rPr lang="pt-BR" dirty="0"/>
            </a:br>
            <a:r>
              <a:rPr lang="pt-BR" dirty="0"/>
              <a:t>(DADOS DO RASTREAMENTO)</a:t>
            </a:r>
          </a:p>
        </p:txBody>
      </p:sp>
    </p:spTree>
    <p:extLst>
      <p:ext uri="{BB962C8B-B14F-4D97-AF65-F5344CB8AC3E}">
        <p14:creationId xmlns:p14="http://schemas.microsoft.com/office/powerpoint/2010/main" val="384773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353EB-6506-4314-B04E-18E8942C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Processo de Registrar Atendimento </a:t>
            </a:r>
            <a:br>
              <a:rPr lang="pt-BR" dirty="0"/>
            </a:br>
            <a:r>
              <a:rPr lang="pt-BR" sz="3200" dirty="0"/>
              <a:t>(</a:t>
            </a:r>
            <a:r>
              <a:rPr lang="pt-BR" sz="3200" b="1" dirty="0">
                <a:solidFill>
                  <a:srgbClr val="FF0000"/>
                </a:solidFill>
              </a:rPr>
              <a:t>Primeira Consulta </a:t>
            </a:r>
            <a:r>
              <a:rPr lang="pt-BR" sz="3200" dirty="0"/>
              <a:t>- Atenção Primária e Secundária)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F4B8EC-3A53-4025-B95D-0059E7AE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2666748"/>
            <a:ext cx="8002010" cy="15245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30BE21D-7F36-4AA5-ADD6-64FBDF95C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035" y="1645220"/>
            <a:ext cx="2568765" cy="51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5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1C1B0-D089-4E56-A5AE-475EC49E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Processo de Registrar Atendimento </a:t>
            </a:r>
            <a:br>
              <a:rPr lang="pt-BR" dirty="0"/>
            </a:br>
            <a:r>
              <a:rPr lang="pt-BR" sz="3200" dirty="0"/>
              <a:t>(</a:t>
            </a:r>
            <a:r>
              <a:rPr lang="pt-BR" sz="3200" b="1" dirty="0">
                <a:solidFill>
                  <a:srgbClr val="FF0000"/>
                </a:solidFill>
              </a:rPr>
              <a:t>Primeira Consulta </a:t>
            </a:r>
            <a:r>
              <a:rPr lang="pt-BR" sz="3200" dirty="0"/>
              <a:t>- Atenção Primária e Secundária - Passo 1)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BE9FD0-610B-48DC-A28E-3ED028CB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5595"/>
            <a:ext cx="6997963" cy="19001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96838D-1EDD-496E-A26A-686D4DC26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440" y="1632939"/>
            <a:ext cx="2405439" cy="51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2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9C741-0F60-4A7B-8CEC-09263D5D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/>
              <a:t>Processo de Registrar Atendimento </a:t>
            </a:r>
            <a:br>
              <a:rPr lang="pt-BR" dirty="0"/>
            </a:br>
            <a:r>
              <a:rPr lang="pt-BR" sz="3600" dirty="0"/>
              <a:t>(</a:t>
            </a:r>
            <a:r>
              <a:rPr lang="pt-BR" sz="3600" b="1" dirty="0">
                <a:solidFill>
                  <a:srgbClr val="FF0000"/>
                </a:solidFill>
              </a:rPr>
              <a:t>Primeira Consulta </a:t>
            </a:r>
            <a:r>
              <a:rPr lang="pt-BR" sz="3600" dirty="0"/>
              <a:t>- Atenção Primária e Secundária - Passo 2)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135533-CEC5-4187-AB5A-D10B0815F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3429000"/>
            <a:ext cx="8432800" cy="13780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9E20E2-463D-4815-BEFC-20A858541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320" y="1690688"/>
            <a:ext cx="2443480" cy="51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1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33309-F7FE-4890-A815-C97D6EAF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Processo de Registrar Atendimento </a:t>
            </a:r>
            <a:br>
              <a:rPr lang="pt-BR" dirty="0"/>
            </a:br>
            <a:r>
              <a:rPr lang="pt-BR" sz="3200" dirty="0"/>
              <a:t>(</a:t>
            </a:r>
            <a:r>
              <a:rPr lang="pt-BR" sz="3200" b="1" dirty="0">
                <a:solidFill>
                  <a:srgbClr val="FF0000"/>
                </a:solidFill>
              </a:rPr>
              <a:t>Primeira Consulta </a:t>
            </a:r>
            <a:r>
              <a:rPr lang="pt-BR" sz="3200" dirty="0"/>
              <a:t>- Atenção Primária e Secundária - Passo 3)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ADA8A6-CCA9-4AB6-A463-E00EAD94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04555"/>
            <a:ext cx="6350000" cy="17230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EA448B-1721-4658-8256-1E7BF477A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104" y="1940560"/>
            <a:ext cx="2316425" cy="49174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05F7A2C-A88A-4148-9902-83C0B0936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952" y="1940560"/>
            <a:ext cx="2316808" cy="49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A1C5F-E976-4A70-9309-F0715666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Processo de Registrar Atendimento </a:t>
            </a:r>
            <a:br>
              <a:rPr lang="pt-BR" dirty="0"/>
            </a:br>
            <a:r>
              <a:rPr lang="pt-BR" sz="3200" dirty="0"/>
              <a:t>(</a:t>
            </a:r>
            <a:r>
              <a:rPr lang="pt-BR" sz="3200" b="1" dirty="0">
                <a:solidFill>
                  <a:srgbClr val="FF0000"/>
                </a:solidFill>
              </a:rPr>
              <a:t>Primeira Consulta </a:t>
            </a:r>
            <a:r>
              <a:rPr lang="pt-BR" sz="3200" dirty="0"/>
              <a:t>- Atenção Primária e Secundária - Passo 4)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3F149C-2404-498A-9A82-89B68DFD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337" y="1859487"/>
            <a:ext cx="2320293" cy="49174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94E389B-0E00-4835-8898-540A1C1E5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7" y="2805785"/>
            <a:ext cx="8357826" cy="221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86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259</Words>
  <Application>Microsoft Office PowerPoint</Application>
  <PresentationFormat>Widescreen</PresentationFormat>
  <Paragraphs>27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Proposta de fluxo de telas: APP - SobreVida</vt:lpstr>
      <vt:lpstr>Processo e Telas de autenticação (LOGIN)</vt:lpstr>
      <vt:lpstr>Processo e Tela Home</vt:lpstr>
      <vt:lpstr>PRIMEIRA CONSULTA (DADOS DO RASTREAMENTO)</vt:lpstr>
      <vt:lpstr>Processo de Registrar Atendimento  (Primeira Consulta - Atenção Primária e Secundária)</vt:lpstr>
      <vt:lpstr>Processo de Registrar Atendimento  (Primeira Consulta - Atenção Primária e Secundária - Passo 1)</vt:lpstr>
      <vt:lpstr>Processo de Registrar Atendimento  (Primeira Consulta - Atenção Primária e Secundária - Passo 2)</vt:lpstr>
      <vt:lpstr>Processo de Registrar Atendimento  (Primeira Consulta - Atenção Primária e Secundária - Passo 3)</vt:lpstr>
      <vt:lpstr>Processo de Registrar Atendimento  (Primeira Consulta - Atenção Primária e Secundária - Passo 4)</vt:lpstr>
      <vt:lpstr>RETORNO (DADOS DO MONITORAMENTO)</vt:lpstr>
      <vt:lpstr>Telas Registrar Atendimento  (Retorno - Atenção Primária e Secundária)</vt:lpstr>
      <vt:lpstr>Telas Registrar Atendimento  (Retorno - Atenção Primária e Secundária)</vt:lpstr>
      <vt:lpstr>Tela de histórico da saúde (LINHA DO TEMPO)</vt:lpstr>
      <vt:lpstr>Telas Registrar Atendimento  (Retorno - Atenção Primária e Secundária – Passo 1)</vt:lpstr>
      <vt:lpstr>Telas Registrar Atendimento  (Retorno - Atenção Primária e Secundária – Passo 1)</vt:lpstr>
      <vt:lpstr>Telas Registrar Atendimento  (Retorno - Atenção Primária e Secundária – Passo 2)</vt:lpstr>
      <vt:lpstr>Telas Registrar Atendimento  (Retorno - Atenção Primária e Secundária – Passo 2)</vt:lpstr>
      <vt:lpstr>Telas Registrar Atendimento  (Retorno - Atenção Primária e Secundária – Passo 3)</vt:lpstr>
      <vt:lpstr>Telas Registrar Atendimento  (Retorno - Atenção Primária e Secundária – Passo 3)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fluxo de telas</dc:title>
  <dc:creator>Renata Braga</dc:creator>
  <cp:lastModifiedBy>Renata Braga</cp:lastModifiedBy>
  <cp:revision>10</cp:revision>
  <dcterms:created xsi:type="dcterms:W3CDTF">2019-12-01T21:41:47Z</dcterms:created>
  <dcterms:modified xsi:type="dcterms:W3CDTF">2019-12-01T23:19:57Z</dcterms:modified>
</cp:coreProperties>
</file>