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0BBBF-1C9D-43D6-B207-A84A130CE88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05A0030-6CA1-426C-876E-B2C72146C9FF}">
      <dgm:prSet phldrT="[Texto]"/>
      <dgm:spPr/>
      <dgm:t>
        <a:bodyPr/>
        <a:lstStyle/>
        <a:p>
          <a:r>
            <a:rPr lang="pt-BR" dirty="0"/>
            <a:t>Primeira consulta</a:t>
          </a:r>
        </a:p>
      </dgm:t>
    </dgm:pt>
    <dgm:pt modelId="{CBF5A702-45E3-49D9-ABE9-607FEA7F73BD}" type="parTrans" cxnId="{8DCB11A4-FD51-4436-BCA4-209D3965B23B}">
      <dgm:prSet/>
      <dgm:spPr/>
      <dgm:t>
        <a:bodyPr/>
        <a:lstStyle/>
        <a:p>
          <a:endParaRPr lang="pt-BR"/>
        </a:p>
      </dgm:t>
    </dgm:pt>
    <dgm:pt modelId="{9C59069A-4B20-42F7-91D8-CC4922C907B0}" type="sibTrans" cxnId="{8DCB11A4-FD51-4436-BCA4-209D3965B23B}">
      <dgm:prSet/>
      <dgm:spPr/>
      <dgm:t>
        <a:bodyPr/>
        <a:lstStyle/>
        <a:p>
          <a:endParaRPr lang="pt-BR"/>
        </a:p>
      </dgm:t>
    </dgm:pt>
    <dgm:pt modelId="{00875EE7-C0DA-44A0-B79F-71E11627DED4}">
      <dgm:prSet phldrT="[Texto]"/>
      <dgm:spPr/>
      <dgm:t>
        <a:bodyPr/>
        <a:lstStyle/>
        <a:p>
          <a:r>
            <a:rPr lang="pt-BR" dirty="0"/>
            <a:t>Rastrear</a:t>
          </a:r>
        </a:p>
      </dgm:t>
    </dgm:pt>
    <dgm:pt modelId="{7B685284-5BCF-46BC-8CC9-15A7563A174B}" type="parTrans" cxnId="{8E0CCC9B-9960-49FE-9F19-ED0799801872}">
      <dgm:prSet/>
      <dgm:spPr/>
      <dgm:t>
        <a:bodyPr/>
        <a:lstStyle/>
        <a:p>
          <a:endParaRPr lang="pt-BR"/>
        </a:p>
      </dgm:t>
    </dgm:pt>
    <dgm:pt modelId="{ADE90B2F-F179-4BEF-8E30-26135DD674A9}" type="sibTrans" cxnId="{8E0CCC9B-9960-49FE-9F19-ED0799801872}">
      <dgm:prSet/>
      <dgm:spPr/>
      <dgm:t>
        <a:bodyPr/>
        <a:lstStyle/>
        <a:p>
          <a:endParaRPr lang="pt-BR"/>
        </a:p>
      </dgm:t>
    </dgm:pt>
    <dgm:pt modelId="{67E8C795-C35D-4CEF-B5AA-5DC5EADD1959}">
      <dgm:prSet phldrT="[Texto]"/>
      <dgm:spPr/>
      <dgm:t>
        <a:bodyPr/>
        <a:lstStyle/>
        <a:p>
          <a:r>
            <a:rPr lang="pt-BR" dirty="0"/>
            <a:t>Retorno 1</a:t>
          </a:r>
        </a:p>
      </dgm:t>
    </dgm:pt>
    <dgm:pt modelId="{0210102C-2E10-43BE-8572-BC25378BC125}" type="parTrans" cxnId="{396E6755-3D61-4A4C-A6C0-D46F9057BD5D}">
      <dgm:prSet/>
      <dgm:spPr/>
      <dgm:t>
        <a:bodyPr/>
        <a:lstStyle/>
        <a:p>
          <a:endParaRPr lang="pt-BR"/>
        </a:p>
      </dgm:t>
    </dgm:pt>
    <dgm:pt modelId="{42C24C79-7B94-4688-B70C-7CEEA851AB50}" type="sibTrans" cxnId="{396E6755-3D61-4A4C-A6C0-D46F9057BD5D}">
      <dgm:prSet/>
      <dgm:spPr/>
      <dgm:t>
        <a:bodyPr/>
        <a:lstStyle/>
        <a:p>
          <a:endParaRPr lang="pt-BR"/>
        </a:p>
      </dgm:t>
    </dgm:pt>
    <dgm:pt modelId="{5AA20872-08A3-4C32-98C7-EA5C547819F8}">
      <dgm:prSet phldrT="[Texto]"/>
      <dgm:spPr/>
      <dgm:t>
        <a:bodyPr/>
        <a:lstStyle/>
        <a:p>
          <a:r>
            <a:rPr lang="pt-BR" dirty="0"/>
            <a:t>6 meses após</a:t>
          </a:r>
        </a:p>
      </dgm:t>
    </dgm:pt>
    <dgm:pt modelId="{57D436DA-6DC0-4D89-94A4-B8B44E4F702C}" type="parTrans" cxnId="{6B9BDD57-19C9-4D7C-B4EC-60C89B9F52F9}">
      <dgm:prSet/>
      <dgm:spPr/>
      <dgm:t>
        <a:bodyPr/>
        <a:lstStyle/>
        <a:p>
          <a:endParaRPr lang="pt-BR"/>
        </a:p>
      </dgm:t>
    </dgm:pt>
    <dgm:pt modelId="{3FF5DFEC-22C0-4579-A023-12282ED1C23C}" type="sibTrans" cxnId="{6B9BDD57-19C9-4D7C-B4EC-60C89B9F52F9}">
      <dgm:prSet/>
      <dgm:spPr/>
      <dgm:t>
        <a:bodyPr/>
        <a:lstStyle/>
        <a:p>
          <a:endParaRPr lang="pt-BR"/>
        </a:p>
      </dgm:t>
    </dgm:pt>
    <dgm:pt modelId="{E93E7246-C3C1-47E6-97DD-6CB037946A84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85E33201-9C4B-4605-8AD8-A55B4E9715C4}" type="parTrans" cxnId="{890DD1C4-6AA6-43FA-9219-57855F36E668}">
      <dgm:prSet/>
      <dgm:spPr/>
      <dgm:t>
        <a:bodyPr/>
        <a:lstStyle/>
        <a:p>
          <a:endParaRPr lang="pt-BR"/>
        </a:p>
      </dgm:t>
    </dgm:pt>
    <dgm:pt modelId="{925CF639-F26F-455D-89EA-127D1843FB79}" type="sibTrans" cxnId="{890DD1C4-6AA6-43FA-9219-57855F36E668}">
      <dgm:prSet/>
      <dgm:spPr/>
      <dgm:t>
        <a:bodyPr/>
        <a:lstStyle/>
        <a:p>
          <a:endParaRPr lang="pt-BR"/>
        </a:p>
      </dgm:t>
    </dgm:pt>
    <dgm:pt modelId="{0E3649B2-4DAE-4806-9A19-F2BC89AAE62B}">
      <dgm:prSet phldrT="[Texto]"/>
      <dgm:spPr/>
      <dgm:t>
        <a:bodyPr/>
        <a:lstStyle/>
        <a:p>
          <a:r>
            <a:rPr lang="pt-BR" dirty="0"/>
            <a:t>Retorno 2</a:t>
          </a:r>
        </a:p>
      </dgm:t>
    </dgm:pt>
    <dgm:pt modelId="{436EFAD3-7EDE-446F-AB68-7FAE4EF1788C}" type="parTrans" cxnId="{5C88A096-C991-459A-982A-E4A10A4AED5F}">
      <dgm:prSet/>
      <dgm:spPr/>
      <dgm:t>
        <a:bodyPr/>
        <a:lstStyle/>
        <a:p>
          <a:endParaRPr lang="pt-BR"/>
        </a:p>
      </dgm:t>
    </dgm:pt>
    <dgm:pt modelId="{F6F8F570-2EBF-4F3D-A61F-E4F18B721891}" type="sibTrans" cxnId="{5C88A096-C991-459A-982A-E4A10A4AED5F}">
      <dgm:prSet/>
      <dgm:spPr/>
      <dgm:t>
        <a:bodyPr/>
        <a:lstStyle/>
        <a:p>
          <a:endParaRPr lang="pt-BR"/>
        </a:p>
      </dgm:t>
    </dgm:pt>
    <dgm:pt modelId="{BF6E95A6-EBCD-428B-8000-BCE2BBA3A745}">
      <dgm:prSet phldrT="[Texto]"/>
      <dgm:spPr/>
      <dgm:t>
        <a:bodyPr/>
        <a:lstStyle/>
        <a:p>
          <a:r>
            <a:rPr lang="pt-BR" dirty="0"/>
            <a:t>6 meses</a:t>
          </a:r>
        </a:p>
      </dgm:t>
    </dgm:pt>
    <dgm:pt modelId="{DA7E1353-6D1A-46B6-ADB1-F84086201473}" type="parTrans" cxnId="{139BAFBA-54C0-4540-9B4D-9553FD52F347}">
      <dgm:prSet/>
      <dgm:spPr/>
      <dgm:t>
        <a:bodyPr/>
        <a:lstStyle/>
        <a:p>
          <a:endParaRPr lang="pt-BR"/>
        </a:p>
      </dgm:t>
    </dgm:pt>
    <dgm:pt modelId="{BFA9DCC2-9A3C-40AE-AEC9-3759DF115317}" type="sibTrans" cxnId="{139BAFBA-54C0-4540-9B4D-9553FD52F347}">
      <dgm:prSet/>
      <dgm:spPr/>
      <dgm:t>
        <a:bodyPr/>
        <a:lstStyle/>
        <a:p>
          <a:endParaRPr lang="pt-BR"/>
        </a:p>
      </dgm:t>
    </dgm:pt>
    <dgm:pt modelId="{7E12122A-7413-42BA-AC7F-1B261836CB81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68103CAB-91A9-49A4-800B-1BAEF26651A6}" type="parTrans" cxnId="{A745A655-66D7-431D-B81C-176C908CB9A1}">
      <dgm:prSet/>
      <dgm:spPr/>
      <dgm:t>
        <a:bodyPr/>
        <a:lstStyle/>
        <a:p>
          <a:endParaRPr lang="pt-BR"/>
        </a:p>
      </dgm:t>
    </dgm:pt>
    <dgm:pt modelId="{94194E98-D37F-4D78-AFC8-0A1FEAAD1CE5}" type="sibTrans" cxnId="{A745A655-66D7-431D-B81C-176C908CB9A1}">
      <dgm:prSet/>
      <dgm:spPr/>
      <dgm:t>
        <a:bodyPr/>
        <a:lstStyle/>
        <a:p>
          <a:endParaRPr lang="pt-BR"/>
        </a:p>
      </dgm:t>
    </dgm:pt>
    <dgm:pt modelId="{8049A41A-031E-40EB-9BF5-A1E6288DC874}">
      <dgm:prSet phldrT="[Texto]"/>
      <dgm:spPr/>
      <dgm:t>
        <a:bodyPr/>
        <a:lstStyle/>
        <a:p>
          <a:endParaRPr lang="pt-BR" dirty="0"/>
        </a:p>
      </dgm:t>
    </dgm:pt>
    <dgm:pt modelId="{7702E7FA-4FF9-4F55-9040-441108352ED8}" type="parTrans" cxnId="{7FF7ABBD-E1F7-4C36-AA3A-6E5EF7FEA476}">
      <dgm:prSet/>
      <dgm:spPr/>
      <dgm:t>
        <a:bodyPr/>
        <a:lstStyle/>
        <a:p>
          <a:endParaRPr lang="pt-BR"/>
        </a:p>
      </dgm:t>
    </dgm:pt>
    <dgm:pt modelId="{F949A234-8F3A-4C50-BDC4-44F7114841C4}" type="sibTrans" cxnId="{7FF7ABBD-E1F7-4C36-AA3A-6E5EF7FEA476}">
      <dgm:prSet/>
      <dgm:spPr/>
      <dgm:t>
        <a:bodyPr/>
        <a:lstStyle/>
        <a:p>
          <a:endParaRPr lang="pt-BR"/>
        </a:p>
      </dgm:t>
    </dgm:pt>
    <dgm:pt modelId="{3C114494-7AE3-4DBC-9E84-422F352DE236}">
      <dgm:prSet phldrT="[Texto]"/>
      <dgm:spPr/>
      <dgm:t>
        <a:bodyPr/>
        <a:lstStyle/>
        <a:p>
          <a:r>
            <a:rPr lang="pt-BR" dirty="0"/>
            <a:t>Retorno n</a:t>
          </a:r>
        </a:p>
      </dgm:t>
    </dgm:pt>
    <dgm:pt modelId="{6F769955-4D7B-4F61-90C2-5C59A4D12233}" type="parTrans" cxnId="{5BD3CC64-9C38-426D-9467-84A1DD169F9C}">
      <dgm:prSet/>
      <dgm:spPr/>
      <dgm:t>
        <a:bodyPr/>
        <a:lstStyle/>
        <a:p>
          <a:endParaRPr lang="pt-BR"/>
        </a:p>
      </dgm:t>
    </dgm:pt>
    <dgm:pt modelId="{C500B2EE-8955-46DB-9E70-F43E34953C3F}" type="sibTrans" cxnId="{5BD3CC64-9C38-426D-9467-84A1DD169F9C}">
      <dgm:prSet/>
      <dgm:spPr/>
      <dgm:t>
        <a:bodyPr/>
        <a:lstStyle/>
        <a:p>
          <a:endParaRPr lang="pt-BR"/>
        </a:p>
      </dgm:t>
    </dgm:pt>
    <dgm:pt modelId="{B67C1254-3DD3-4A35-B815-359FAA8AEBF4}">
      <dgm:prSet phldrT="[Texto]"/>
      <dgm:spPr/>
      <dgm:t>
        <a:bodyPr/>
        <a:lstStyle/>
        <a:p>
          <a:r>
            <a:rPr lang="pt-BR" dirty="0"/>
            <a:t>Atenção primária</a:t>
          </a:r>
        </a:p>
      </dgm:t>
    </dgm:pt>
    <dgm:pt modelId="{6FE7DE63-89F2-4702-8B95-5021E0740F17}" type="parTrans" cxnId="{22BD1698-804B-4E56-9BFB-406FCBDEAF70}">
      <dgm:prSet/>
      <dgm:spPr/>
      <dgm:t>
        <a:bodyPr/>
        <a:lstStyle/>
        <a:p>
          <a:endParaRPr lang="pt-BR"/>
        </a:p>
      </dgm:t>
    </dgm:pt>
    <dgm:pt modelId="{98A74D9F-C8DB-4C4C-8A95-1ECCBDCD34D5}" type="sibTrans" cxnId="{22BD1698-804B-4E56-9BFB-406FCBDEAF70}">
      <dgm:prSet/>
      <dgm:spPr/>
      <dgm:t>
        <a:bodyPr/>
        <a:lstStyle/>
        <a:p>
          <a:endParaRPr lang="pt-BR"/>
        </a:p>
      </dgm:t>
    </dgm:pt>
    <dgm:pt modelId="{ABCB5392-45C8-44A3-A770-3FDA6959E9DE}">
      <dgm:prSet phldrT="[Texto]"/>
      <dgm:spPr/>
      <dgm:t>
        <a:bodyPr/>
        <a:lstStyle/>
        <a:p>
          <a:r>
            <a:rPr lang="pt-BR" dirty="0"/>
            <a:t>Atenção secundária</a:t>
          </a:r>
        </a:p>
      </dgm:t>
    </dgm:pt>
    <dgm:pt modelId="{1731DD70-2B89-490D-8698-ABFD10F47950}" type="parTrans" cxnId="{74455DDA-CFCF-4D1E-9E52-BF45719596D3}">
      <dgm:prSet/>
      <dgm:spPr/>
      <dgm:t>
        <a:bodyPr/>
        <a:lstStyle/>
        <a:p>
          <a:endParaRPr lang="pt-BR"/>
        </a:p>
      </dgm:t>
    </dgm:pt>
    <dgm:pt modelId="{5F0BC76E-5E5D-4C31-B124-783B56777180}" type="sibTrans" cxnId="{74455DDA-CFCF-4D1E-9E52-BF45719596D3}">
      <dgm:prSet/>
      <dgm:spPr/>
      <dgm:t>
        <a:bodyPr/>
        <a:lstStyle/>
        <a:p>
          <a:endParaRPr lang="pt-BR"/>
        </a:p>
      </dgm:t>
    </dgm:pt>
    <dgm:pt modelId="{F1D53B29-B522-4644-98CC-F91E3B554011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15AA80DF-5C1C-4B8A-A75C-741FC54BE889}" type="parTrans" cxnId="{E7BEB9DA-AA3D-491C-90C7-61D9F199D042}">
      <dgm:prSet/>
      <dgm:spPr/>
      <dgm:t>
        <a:bodyPr/>
        <a:lstStyle/>
        <a:p>
          <a:endParaRPr lang="pt-BR"/>
        </a:p>
      </dgm:t>
    </dgm:pt>
    <dgm:pt modelId="{4F6A9B2B-FB67-49DC-BD78-3A035EC90E77}" type="sibTrans" cxnId="{E7BEB9DA-AA3D-491C-90C7-61D9F199D042}">
      <dgm:prSet/>
      <dgm:spPr/>
      <dgm:t>
        <a:bodyPr/>
        <a:lstStyle/>
        <a:p>
          <a:endParaRPr lang="pt-BR"/>
        </a:p>
      </dgm:t>
    </dgm:pt>
    <dgm:pt modelId="{206E6D02-FC1E-4E15-9374-EF6BFE52751F}" type="pres">
      <dgm:prSet presAssocID="{5F10BBBF-1C9D-43D6-B207-A84A130CE88D}" presName="theList" presStyleCnt="0">
        <dgm:presLayoutVars>
          <dgm:dir/>
          <dgm:animLvl val="lvl"/>
          <dgm:resizeHandles val="exact"/>
        </dgm:presLayoutVars>
      </dgm:prSet>
      <dgm:spPr/>
    </dgm:pt>
    <dgm:pt modelId="{58B9BD61-57E8-4324-813A-DDC48B6CBD93}" type="pres">
      <dgm:prSet presAssocID="{F05A0030-6CA1-426C-876E-B2C72146C9FF}" presName="compNode" presStyleCnt="0"/>
      <dgm:spPr/>
    </dgm:pt>
    <dgm:pt modelId="{A1CFF64C-6880-4A43-90E0-424A3D0A1850}" type="pres">
      <dgm:prSet presAssocID="{F05A0030-6CA1-426C-876E-B2C72146C9FF}" presName="noGeometry" presStyleCnt="0"/>
      <dgm:spPr/>
    </dgm:pt>
    <dgm:pt modelId="{70349DB6-B023-410A-B89A-49B938B00F52}" type="pres">
      <dgm:prSet presAssocID="{F05A0030-6CA1-426C-876E-B2C72146C9FF}" presName="childTextVisible" presStyleLbl="bgAccFollowNode1" presStyleIdx="0" presStyleCnt="4">
        <dgm:presLayoutVars>
          <dgm:bulletEnabled val="1"/>
        </dgm:presLayoutVars>
      </dgm:prSet>
      <dgm:spPr/>
    </dgm:pt>
    <dgm:pt modelId="{2C9F5299-9B85-4122-9440-B61BB6A1A6F9}" type="pres">
      <dgm:prSet presAssocID="{F05A0030-6CA1-426C-876E-B2C72146C9FF}" presName="childTextHidden" presStyleLbl="bgAccFollowNode1" presStyleIdx="0" presStyleCnt="4"/>
      <dgm:spPr/>
    </dgm:pt>
    <dgm:pt modelId="{ED9A7107-8D52-49D1-A9F1-05F7806B299B}" type="pres">
      <dgm:prSet presAssocID="{F05A0030-6CA1-426C-876E-B2C72146C9F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02AFCF-B0CE-424F-A219-B67164307C41}" type="pres">
      <dgm:prSet presAssocID="{F05A0030-6CA1-426C-876E-B2C72146C9FF}" presName="aSpace" presStyleCnt="0"/>
      <dgm:spPr/>
    </dgm:pt>
    <dgm:pt modelId="{14D70466-5443-4B86-84AE-17058D789C47}" type="pres">
      <dgm:prSet presAssocID="{67E8C795-C35D-4CEF-B5AA-5DC5EADD1959}" presName="compNode" presStyleCnt="0"/>
      <dgm:spPr/>
    </dgm:pt>
    <dgm:pt modelId="{3A9785D0-0600-454D-B5EE-CDDA1CE75B35}" type="pres">
      <dgm:prSet presAssocID="{67E8C795-C35D-4CEF-B5AA-5DC5EADD1959}" presName="noGeometry" presStyleCnt="0"/>
      <dgm:spPr/>
    </dgm:pt>
    <dgm:pt modelId="{C396C74C-06C7-4F4A-B06D-3F03221621EA}" type="pres">
      <dgm:prSet presAssocID="{67E8C795-C35D-4CEF-B5AA-5DC5EADD1959}" presName="childTextVisible" presStyleLbl="bgAccFollowNode1" presStyleIdx="1" presStyleCnt="4">
        <dgm:presLayoutVars>
          <dgm:bulletEnabled val="1"/>
        </dgm:presLayoutVars>
      </dgm:prSet>
      <dgm:spPr/>
    </dgm:pt>
    <dgm:pt modelId="{A83D2BA7-B502-4673-8ADB-E2A18053095F}" type="pres">
      <dgm:prSet presAssocID="{67E8C795-C35D-4CEF-B5AA-5DC5EADD1959}" presName="childTextHidden" presStyleLbl="bgAccFollowNode1" presStyleIdx="1" presStyleCnt="4"/>
      <dgm:spPr/>
    </dgm:pt>
    <dgm:pt modelId="{BADDACE5-1E70-46B0-9289-7D06EB030315}" type="pres">
      <dgm:prSet presAssocID="{67E8C795-C35D-4CEF-B5AA-5DC5EADD195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18E2987-8543-4318-BF77-046F7FD19F7D}" type="pres">
      <dgm:prSet presAssocID="{67E8C795-C35D-4CEF-B5AA-5DC5EADD1959}" presName="aSpace" presStyleCnt="0"/>
      <dgm:spPr/>
    </dgm:pt>
    <dgm:pt modelId="{FAF0B574-9167-4AA2-B47F-1D957D02993F}" type="pres">
      <dgm:prSet presAssocID="{0E3649B2-4DAE-4806-9A19-F2BC89AAE62B}" presName="compNode" presStyleCnt="0"/>
      <dgm:spPr/>
    </dgm:pt>
    <dgm:pt modelId="{1AB5BE17-58E2-4C75-B9DE-796832C915E5}" type="pres">
      <dgm:prSet presAssocID="{0E3649B2-4DAE-4806-9A19-F2BC89AAE62B}" presName="noGeometry" presStyleCnt="0"/>
      <dgm:spPr/>
    </dgm:pt>
    <dgm:pt modelId="{19E34987-A3E2-4BAF-9EE6-F9E8E6723B29}" type="pres">
      <dgm:prSet presAssocID="{0E3649B2-4DAE-4806-9A19-F2BC89AAE62B}" presName="childTextVisible" presStyleLbl="bgAccFollowNode1" presStyleIdx="2" presStyleCnt="4">
        <dgm:presLayoutVars>
          <dgm:bulletEnabled val="1"/>
        </dgm:presLayoutVars>
      </dgm:prSet>
      <dgm:spPr/>
    </dgm:pt>
    <dgm:pt modelId="{EDD5CFC8-88BB-4BC6-81CD-3839F0F5B147}" type="pres">
      <dgm:prSet presAssocID="{0E3649B2-4DAE-4806-9A19-F2BC89AAE62B}" presName="childTextHidden" presStyleLbl="bgAccFollowNode1" presStyleIdx="2" presStyleCnt="4"/>
      <dgm:spPr/>
    </dgm:pt>
    <dgm:pt modelId="{6CAFAB04-D504-4304-BDEE-035AE146EADA}" type="pres">
      <dgm:prSet presAssocID="{0E3649B2-4DAE-4806-9A19-F2BC89AAE62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BCD9896-25DA-4129-A94F-28E887D346E6}" type="pres">
      <dgm:prSet presAssocID="{0E3649B2-4DAE-4806-9A19-F2BC89AAE62B}" presName="aSpace" presStyleCnt="0"/>
      <dgm:spPr/>
    </dgm:pt>
    <dgm:pt modelId="{3CF8839A-4321-468D-A676-429B762F1D36}" type="pres">
      <dgm:prSet presAssocID="{3C114494-7AE3-4DBC-9E84-422F352DE236}" presName="compNode" presStyleCnt="0"/>
      <dgm:spPr/>
    </dgm:pt>
    <dgm:pt modelId="{E76FE873-9EB4-455D-B4B9-B6A896D14290}" type="pres">
      <dgm:prSet presAssocID="{3C114494-7AE3-4DBC-9E84-422F352DE236}" presName="noGeometry" presStyleCnt="0"/>
      <dgm:spPr/>
    </dgm:pt>
    <dgm:pt modelId="{053AD076-CF2E-4C92-B592-3F37245BB3BE}" type="pres">
      <dgm:prSet presAssocID="{3C114494-7AE3-4DBC-9E84-422F352DE236}" presName="childTextVisible" presStyleLbl="bgAccFollowNode1" presStyleIdx="3" presStyleCnt="4">
        <dgm:presLayoutVars>
          <dgm:bulletEnabled val="1"/>
        </dgm:presLayoutVars>
      </dgm:prSet>
      <dgm:spPr/>
    </dgm:pt>
    <dgm:pt modelId="{3254E309-C075-4A0A-B80F-788D8DA3630A}" type="pres">
      <dgm:prSet presAssocID="{3C114494-7AE3-4DBC-9E84-422F352DE236}" presName="childTextHidden" presStyleLbl="bgAccFollowNode1" presStyleIdx="3" presStyleCnt="4"/>
      <dgm:spPr/>
    </dgm:pt>
    <dgm:pt modelId="{5CB10184-38F9-4990-8086-F2944B6CAD1E}" type="pres">
      <dgm:prSet presAssocID="{3C114494-7AE3-4DBC-9E84-422F352DE23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EBCD718-46C4-4122-813B-94104CFC8C21}" type="presOf" srcId="{0E3649B2-4DAE-4806-9A19-F2BC89AAE62B}" destId="{6CAFAB04-D504-4304-BDEE-035AE146EADA}" srcOrd="0" destOrd="0" presId="urn:microsoft.com/office/officeart/2005/8/layout/hProcess6"/>
    <dgm:cxn modelId="{39E0BD1F-200D-4A13-AB70-6156041E6ACB}" type="presOf" srcId="{00875EE7-C0DA-44A0-B79F-71E11627DED4}" destId="{70349DB6-B023-410A-B89A-49B938B00F52}" srcOrd="0" destOrd="0" presId="urn:microsoft.com/office/officeart/2005/8/layout/hProcess6"/>
    <dgm:cxn modelId="{A5B2EA2C-3B57-43D0-97B4-72B83A92A685}" type="presOf" srcId="{5AA20872-08A3-4C32-98C7-EA5C547819F8}" destId="{C396C74C-06C7-4F4A-B06D-3F03221621EA}" srcOrd="0" destOrd="0" presId="urn:microsoft.com/office/officeart/2005/8/layout/hProcess6"/>
    <dgm:cxn modelId="{44ABF42C-C78F-4351-83A9-493C7B794F5E}" type="presOf" srcId="{7E12122A-7413-42BA-AC7F-1B261836CB81}" destId="{EDD5CFC8-88BB-4BC6-81CD-3839F0F5B147}" srcOrd="1" destOrd="1" presId="urn:microsoft.com/office/officeart/2005/8/layout/hProcess6"/>
    <dgm:cxn modelId="{5EC67862-F80A-4DF9-BAD0-75C345DEED65}" type="presOf" srcId="{BF6E95A6-EBCD-428B-8000-BCE2BBA3A745}" destId="{19E34987-A3E2-4BAF-9EE6-F9E8E6723B29}" srcOrd="0" destOrd="0" presId="urn:microsoft.com/office/officeart/2005/8/layout/hProcess6"/>
    <dgm:cxn modelId="{5BD3CC64-9C38-426D-9467-84A1DD169F9C}" srcId="{5F10BBBF-1C9D-43D6-B207-A84A130CE88D}" destId="{3C114494-7AE3-4DBC-9E84-422F352DE236}" srcOrd="3" destOrd="0" parTransId="{6F769955-4D7B-4F61-90C2-5C59A4D12233}" sibTransId="{C500B2EE-8955-46DB-9E70-F43E34953C3F}"/>
    <dgm:cxn modelId="{38450E4F-614D-4282-AE84-18A545187CB2}" type="presOf" srcId="{67E8C795-C35D-4CEF-B5AA-5DC5EADD1959}" destId="{BADDACE5-1E70-46B0-9289-7D06EB030315}" srcOrd="0" destOrd="0" presId="urn:microsoft.com/office/officeart/2005/8/layout/hProcess6"/>
    <dgm:cxn modelId="{396E6755-3D61-4A4C-A6C0-D46F9057BD5D}" srcId="{5F10BBBF-1C9D-43D6-B207-A84A130CE88D}" destId="{67E8C795-C35D-4CEF-B5AA-5DC5EADD1959}" srcOrd="1" destOrd="0" parTransId="{0210102C-2E10-43BE-8572-BC25378BC125}" sibTransId="{42C24C79-7B94-4688-B70C-7CEEA851AB50}"/>
    <dgm:cxn modelId="{A745A655-66D7-431D-B81C-176C908CB9A1}" srcId="{0E3649B2-4DAE-4806-9A19-F2BC89AAE62B}" destId="{7E12122A-7413-42BA-AC7F-1B261836CB81}" srcOrd="1" destOrd="0" parTransId="{68103CAB-91A9-49A4-800B-1BAEF26651A6}" sibTransId="{94194E98-D37F-4D78-AFC8-0A1FEAAD1CE5}"/>
    <dgm:cxn modelId="{6B9BDD57-19C9-4D7C-B4EC-60C89B9F52F9}" srcId="{67E8C795-C35D-4CEF-B5AA-5DC5EADD1959}" destId="{5AA20872-08A3-4C32-98C7-EA5C547819F8}" srcOrd="0" destOrd="0" parTransId="{57D436DA-6DC0-4D89-94A4-B8B44E4F702C}" sibTransId="{3FF5DFEC-22C0-4579-A023-12282ED1C23C}"/>
    <dgm:cxn modelId="{02390B81-6A2E-445D-88EF-31007C02B8A2}" type="presOf" srcId="{3C114494-7AE3-4DBC-9E84-422F352DE236}" destId="{5CB10184-38F9-4990-8086-F2944B6CAD1E}" srcOrd="0" destOrd="0" presId="urn:microsoft.com/office/officeart/2005/8/layout/hProcess6"/>
    <dgm:cxn modelId="{5270C984-7BD6-4DDE-9B82-D5ACF1006793}" type="presOf" srcId="{E93E7246-C3C1-47E6-97DD-6CB037946A84}" destId="{A83D2BA7-B502-4673-8ADB-E2A18053095F}" srcOrd="1" destOrd="1" presId="urn:microsoft.com/office/officeart/2005/8/layout/hProcess6"/>
    <dgm:cxn modelId="{9FEE7F86-3635-47CC-920D-9D88124F8354}" type="presOf" srcId="{8049A41A-031E-40EB-9BF5-A1E6288DC874}" destId="{053AD076-CF2E-4C92-B592-3F37245BB3BE}" srcOrd="0" destOrd="1" presId="urn:microsoft.com/office/officeart/2005/8/layout/hProcess6"/>
    <dgm:cxn modelId="{DC281287-9DF7-4A28-BCE1-D2334151274F}" type="presOf" srcId="{5AA20872-08A3-4C32-98C7-EA5C547819F8}" destId="{A83D2BA7-B502-4673-8ADB-E2A18053095F}" srcOrd="1" destOrd="0" presId="urn:microsoft.com/office/officeart/2005/8/layout/hProcess6"/>
    <dgm:cxn modelId="{B5EF7993-2CC0-4131-BF58-EB3BDF683BAC}" type="presOf" srcId="{F05A0030-6CA1-426C-876E-B2C72146C9FF}" destId="{ED9A7107-8D52-49D1-A9F1-05F7806B299B}" srcOrd="0" destOrd="0" presId="urn:microsoft.com/office/officeart/2005/8/layout/hProcess6"/>
    <dgm:cxn modelId="{C0656394-268A-4C3C-949E-FBD914FA118C}" type="presOf" srcId="{00875EE7-C0DA-44A0-B79F-71E11627DED4}" destId="{2C9F5299-9B85-4122-9440-B61BB6A1A6F9}" srcOrd="1" destOrd="0" presId="urn:microsoft.com/office/officeart/2005/8/layout/hProcess6"/>
    <dgm:cxn modelId="{5C88A096-C991-459A-982A-E4A10A4AED5F}" srcId="{5F10BBBF-1C9D-43D6-B207-A84A130CE88D}" destId="{0E3649B2-4DAE-4806-9A19-F2BC89AAE62B}" srcOrd="2" destOrd="0" parTransId="{436EFAD3-7EDE-446F-AB68-7FAE4EF1788C}" sibTransId="{F6F8F570-2EBF-4F3D-A61F-E4F18B721891}"/>
    <dgm:cxn modelId="{22BD1698-804B-4E56-9BFB-406FCBDEAF70}" srcId="{F05A0030-6CA1-426C-876E-B2C72146C9FF}" destId="{B67C1254-3DD3-4A35-B815-359FAA8AEBF4}" srcOrd="1" destOrd="0" parTransId="{6FE7DE63-89F2-4702-8B95-5021E0740F17}" sibTransId="{98A74D9F-C8DB-4C4C-8A95-1ECCBDCD34D5}"/>
    <dgm:cxn modelId="{09BA5D98-D9A7-44B2-95F3-9ED0B3D24D23}" type="presOf" srcId="{ABCB5392-45C8-44A3-A770-3FDA6959E9DE}" destId="{C396C74C-06C7-4F4A-B06D-3F03221621EA}" srcOrd="0" destOrd="2" presId="urn:microsoft.com/office/officeart/2005/8/layout/hProcess6"/>
    <dgm:cxn modelId="{8E0CCC9B-9960-49FE-9F19-ED0799801872}" srcId="{F05A0030-6CA1-426C-876E-B2C72146C9FF}" destId="{00875EE7-C0DA-44A0-B79F-71E11627DED4}" srcOrd="0" destOrd="0" parTransId="{7B685284-5BCF-46BC-8CC9-15A7563A174B}" sibTransId="{ADE90B2F-F179-4BEF-8E30-26135DD674A9}"/>
    <dgm:cxn modelId="{8DCB11A4-FD51-4436-BCA4-209D3965B23B}" srcId="{5F10BBBF-1C9D-43D6-B207-A84A130CE88D}" destId="{F05A0030-6CA1-426C-876E-B2C72146C9FF}" srcOrd="0" destOrd="0" parTransId="{CBF5A702-45E3-49D9-ABE9-607FEA7F73BD}" sibTransId="{9C59069A-4B20-42F7-91D8-CC4922C907B0}"/>
    <dgm:cxn modelId="{1F1BFCB3-1657-4CAA-A84E-709364AC1821}" type="presOf" srcId="{F1D53B29-B522-4644-98CC-F91E3B554011}" destId="{053AD076-CF2E-4C92-B592-3F37245BB3BE}" srcOrd="0" destOrd="0" presId="urn:microsoft.com/office/officeart/2005/8/layout/hProcess6"/>
    <dgm:cxn modelId="{139BAFBA-54C0-4540-9B4D-9553FD52F347}" srcId="{0E3649B2-4DAE-4806-9A19-F2BC89AAE62B}" destId="{BF6E95A6-EBCD-428B-8000-BCE2BBA3A745}" srcOrd="0" destOrd="0" parTransId="{DA7E1353-6D1A-46B6-ADB1-F84086201473}" sibTransId="{BFA9DCC2-9A3C-40AE-AEC9-3759DF115317}"/>
    <dgm:cxn modelId="{7FF7ABBD-E1F7-4C36-AA3A-6E5EF7FEA476}" srcId="{3C114494-7AE3-4DBC-9E84-422F352DE236}" destId="{8049A41A-031E-40EB-9BF5-A1E6288DC874}" srcOrd="1" destOrd="0" parTransId="{7702E7FA-4FF9-4F55-9040-441108352ED8}" sibTransId="{F949A234-8F3A-4C50-BDC4-44F7114841C4}"/>
    <dgm:cxn modelId="{890DD1C4-6AA6-43FA-9219-57855F36E668}" srcId="{67E8C795-C35D-4CEF-B5AA-5DC5EADD1959}" destId="{E93E7246-C3C1-47E6-97DD-6CB037946A84}" srcOrd="1" destOrd="0" parTransId="{85E33201-9C4B-4605-8AD8-A55B4E9715C4}" sibTransId="{925CF639-F26F-455D-89EA-127D1843FB79}"/>
    <dgm:cxn modelId="{CA58AFC5-9278-49AC-910F-D4BCC55CC682}" type="presOf" srcId="{8049A41A-031E-40EB-9BF5-A1E6288DC874}" destId="{3254E309-C075-4A0A-B80F-788D8DA3630A}" srcOrd="1" destOrd="1" presId="urn:microsoft.com/office/officeart/2005/8/layout/hProcess6"/>
    <dgm:cxn modelId="{3A5FA0D3-8D55-44A3-B80E-5A0E9462D0E4}" type="presOf" srcId="{B67C1254-3DD3-4A35-B815-359FAA8AEBF4}" destId="{70349DB6-B023-410A-B89A-49B938B00F52}" srcOrd="0" destOrd="1" presId="urn:microsoft.com/office/officeart/2005/8/layout/hProcess6"/>
    <dgm:cxn modelId="{1634D0D6-87D4-4D43-90B0-D70741A575FA}" type="presOf" srcId="{F1D53B29-B522-4644-98CC-F91E3B554011}" destId="{3254E309-C075-4A0A-B80F-788D8DA3630A}" srcOrd="1" destOrd="0" presId="urn:microsoft.com/office/officeart/2005/8/layout/hProcess6"/>
    <dgm:cxn modelId="{5DCAC8D7-8FA8-43A2-96D0-2F0B4C724445}" type="presOf" srcId="{B67C1254-3DD3-4A35-B815-359FAA8AEBF4}" destId="{2C9F5299-9B85-4122-9440-B61BB6A1A6F9}" srcOrd="1" destOrd="1" presId="urn:microsoft.com/office/officeart/2005/8/layout/hProcess6"/>
    <dgm:cxn modelId="{74455DDA-CFCF-4D1E-9E52-BF45719596D3}" srcId="{67E8C795-C35D-4CEF-B5AA-5DC5EADD1959}" destId="{ABCB5392-45C8-44A3-A770-3FDA6959E9DE}" srcOrd="2" destOrd="0" parTransId="{1731DD70-2B89-490D-8698-ABFD10F47950}" sibTransId="{5F0BC76E-5E5D-4C31-B124-783B56777180}"/>
    <dgm:cxn modelId="{E7BEB9DA-AA3D-491C-90C7-61D9F199D042}" srcId="{3C114494-7AE3-4DBC-9E84-422F352DE236}" destId="{F1D53B29-B522-4644-98CC-F91E3B554011}" srcOrd="0" destOrd="0" parTransId="{15AA80DF-5C1C-4B8A-A75C-741FC54BE889}" sibTransId="{4F6A9B2B-FB67-49DC-BD78-3A035EC90E77}"/>
    <dgm:cxn modelId="{1B68E4E5-E21B-4E8B-909E-13088FD60FCB}" type="presOf" srcId="{E93E7246-C3C1-47E6-97DD-6CB037946A84}" destId="{C396C74C-06C7-4F4A-B06D-3F03221621EA}" srcOrd="0" destOrd="1" presId="urn:microsoft.com/office/officeart/2005/8/layout/hProcess6"/>
    <dgm:cxn modelId="{D6DB9EE7-E660-437B-BECF-911A734F2EDC}" type="presOf" srcId="{ABCB5392-45C8-44A3-A770-3FDA6959E9DE}" destId="{A83D2BA7-B502-4673-8ADB-E2A18053095F}" srcOrd="1" destOrd="2" presId="urn:microsoft.com/office/officeart/2005/8/layout/hProcess6"/>
    <dgm:cxn modelId="{196EEAEB-AD9B-4C00-B78B-D125D3269BAA}" type="presOf" srcId="{BF6E95A6-EBCD-428B-8000-BCE2BBA3A745}" destId="{EDD5CFC8-88BB-4BC6-81CD-3839F0F5B147}" srcOrd="1" destOrd="0" presId="urn:microsoft.com/office/officeart/2005/8/layout/hProcess6"/>
    <dgm:cxn modelId="{5C06BFFB-D505-4156-BAD6-75B02A97A1A7}" type="presOf" srcId="{5F10BBBF-1C9D-43D6-B207-A84A130CE88D}" destId="{206E6D02-FC1E-4E15-9374-EF6BFE52751F}" srcOrd="0" destOrd="0" presId="urn:microsoft.com/office/officeart/2005/8/layout/hProcess6"/>
    <dgm:cxn modelId="{E60139FC-05EA-4EEC-B0FD-BC416BCE8EFE}" type="presOf" srcId="{7E12122A-7413-42BA-AC7F-1B261836CB81}" destId="{19E34987-A3E2-4BAF-9EE6-F9E8E6723B29}" srcOrd="0" destOrd="1" presId="urn:microsoft.com/office/officeart/2005/8/layout/hProcess6"/>
    <dgm:cxn modelId="{33EF2CAA-D62B-46F0-8218-A3A8DF288DFC}" type="presParOf" srcId="{206E6D02-FC1E-4E15-9374-EF6BFE52751F}" destId="{58B9BD61-57E8-4324-813A-DDC48B6CBD93}" srcOrd="0" destOrd="0" presId="urn:microsoft.com/office/officeart/2005/8/layout/hProcess6"/>
    <dgm:cxn modelId="{EDFBF725-5979-4FFD-AE8A-F63442A546D6}" type="presParOf" srcId="{58B9BD61-57E8-4324-813A-DDC48B6CBD93}" destId="{A1CFF64C-6880-4A43-90E0-424A3D0A1850}" srcOrd="0" destOrd="0" presId="urn:microsoft.com/office/officeart/2005/8/layout/hProcess6"/>
    <dgm:cxn modelId="{FB10051D-3B52-4991-BA58-5BA4CE4484DA}" type="presParOf" srcId="{58B9BD61-57E8-4324-813A-DDC48B6CBD93}" destId="{70349DB6-B023-410A-B89A-49B938B00F52}" srcOrd="1" destOrd="0" presId="urn:microsoft.com/office/officeart/2005/8/layout/hProcess6"/>
    <dgm:cxn modelId="{1058F477-7B30-4FFC-B247-6FD8A888EF7A}" type="presParOf" srcId="{58B9BD61-57E8-4324-813A-DDC48B6CBD93}" destId="{2C9F5299-9B85-4122-9440-B61BB6A1A6F9}" srcOrd="2" destOrd="0" presId="urn:microsoft.com/office/officeart/2005/8/layout/hProcess6"/>
    <dgm:cxn modelId="{FF47E74F-A3B7-45AC-ABA0-968AA9809943}" type="presParOf" srcId="{58B9BD61-57E8-4324-813A-DDC48B6CBD93}" destId="{ED9A7107-8D52-49D1-A9F1-05F7806B299B}" srcOrd="3" destOrd="0" presId="urn:microsoft.com/office/officeart/2005/8/layout/hProcess6"/>
    <dgm:cxn modelId="{84F685D9-C2AD-4242-B220-67255E2EC20A}" type="presParOf" srcId="{206E6D02-FC1E-4E15-9374-EF6BFE52751F}" destId="{3702AFCF-B0CE-424F-A219-B67164307C41}" srcOrd="1" destOrd="0" presId="urn:microsoft.com/office/officeart/2005/8/layout/hProcess6"/>
    <dgm:cxn modelId="{ADE8957E-DF53-48A0-BA48-1C553263BD3E}" type="presParOf" srcId="{206E6D02-FC1E-4E15-9374-EF6BFE52751F}" destId="{14D70466-5443-4B86-84AE-17058D789C47}" srcOrd="2" destOrd="0" presId="urn:microsoft.com/office/officeart/2005/8/layout/hProcess6"/>
    <dgm:cxn modelId="{2137474C-DAA1-4F13-9309-C544C58691C2}" type="presParOf" srcId="{14D70466-5443-4B86-84AE-17058D789C47}" destId="{3A9785D0-0600-454D-B5EE-CDDA1CE75B35}" srcOrd="0" destOrd="0" presId="urn:microsoft.com/office/officeart/2005/8/layout/hProcess6"/>
    <dgm:cxn modelId="{21340DB4-C2B7-4ADC-AF11-6AA4775732C9}" type="presParOf" srcId="{14D70466-5443-4B86-84AE-17058D789C47}" destId="{C396C74C-06C7-4F4A-B06D-3F03221621EA}" srcOrd="1" destOrd="0" presId="urn:microsoft.com/office/officeart/2005/8/layout/hProcess6"/>
    <dgm:cxn modelId="{0AFFEF19-3D1A-460E-A6B8-8DB44E0D8863}" type="presParOf" srcId="{14D70466-5443-4B86-84AE-17058D789C47}" destId="{A83D2BA7-B502-4673-8ADB-E2A18053095F}" srcOrd="2" destOrd="0" presId="urn:microsoft.com/office/officeart/2005/8/layout/hProcess6"/>
    <dgm:cxn modelId="{DB14D3F2-EF4B-4773-86B3-649A9351D45A}" type="presParOf" srcId="{14D70466-5443-4B86-84AE-17058D789C47}" destId="{BADDACE5-1E70-46B0-9289-7D06EB030315}" srcOrd="3" destOrd="0" presId="urn:microsoft.com/office/officeart/2005/8/layout/hProcess6"/>
    <dgm:cxn modelId="{BC9B0835-A2EA-49F8-A2C5-BEF5BCCAF09A}" type="presParOf" srcId="{206E6D02-FC1E-4E15-9374-EF6BFE52751F}" destId="{C18E2987-8543-4318-BF77-046F7FD19F7D}" srcOrd="3" destOrd="0" presId="urn:microsoft.com/office/officeart/2005/8/layout/hProcess6"/>
    <dgm:cxn modelId="{A5914C98-A570-4B9F-AFB2-BC1714B2E800}" type="presParOf" srcId="{206E6D02-FC1E-4E15-9374-EF6BFE52751F}" destId="{FAF0B574-9167-4AA2-B47F-1D957D02993F}" srcOrd="4" destOrd="0" presId="urn:microsoft.com/office/officeart/2005/8/layout/hProcess6"/>
    <dgm:cxn modelId="{1695B2FF-A7CF-4B6A-97E5-02379F3B6272}" type="presParOf" srcId="{FAF0B574-9167-4AA2-B47F-1D957D02993F}" destId="{1AB5BE17-58E2-4C75-B9DE-796832C915E5}" srcOrd="0" destOrd="0" presId="urn:microsoft.com/office/officeart/2005/8/layout/hProcess6"/>
    <dgm:cxn modelId="{75AD5E77-86FD-40E9-AE45-F02EDBA57F4F}" type="presParOf" srcId="{FAF0B574-9167-4AA2-B47F-1D957D02993F}" destId="{19E34987-A3E2-4BAF-9EE6-F9E8E6723B29}" srcOrd="1" destOrd="0" presId="urn:microsoft.com/office/officeart/2005/8/layout/hProcess6"/>
    <dgm:cxn modelId="{D22A851D-F34D-4559-8554-07F23BA1C500}" type="presParOf" srcId="{FAF0B574-9167-4AA2-B47F-1D957D02993F}" destId="{EDD5CFC8-88BB-4BC6-81CD-3839F0F5B147}" srcOrd="2" destOrd="0" presId="urn:microsoft.com/office/officeart/2005/8/layout/hProcess6"/>
    <dgm:cxn modelId="{21819926-8B43-435A-BA3E-EB2E25E7C883}" type="presParOf" srcId="{FAF0B574-9167-4AA2-B47F-1D957D02993F}" destId="{6CAFAB04-D504-4304-BDEE-035AE146EADA}" srcOrd="3" destOrd="0" presId="urn:microsoft.com/office/officeart/2005/8/layout/hProcess6"/>
    <dgm:cxn modelId="{19FB515F-1D96-44B8-9D2A-9C79CAB2D6AE}" type="presParOf" srcId="{206E6D02-FC1E-4E15-9374-EF6BFE52751F}" destId="{3BCD9896-25DA-4129-A94F-28E887D346E6}" srcOrd="5" destOrd="0" presId="urn:microsoft.com/office/officeart/2005/8/layout/hProcess6"/>
    <dgm:cxn modelId="{E26BD8EE-46BA-4DCD-BF0F-AA429C2667ED}" type="presParOf" srcId="{206E6D02-FC1E-4E15-9374-EF6BFE52751F}" destId="{3CF8839A-4321-468D-A676-429B762F1D36}" srcOrd="6" destOrd="0" presId="urn:microsoft.com/office/officeart/2005/8/layout/hProcess6"/>
    <dgm:cxn modelId="{CB1FBDB1-24C5-4480-B5FB-1476D12D6DD7}" type="presParOf" srcId="{3CF8839A-4321-468D-A676-429B762F1D36}" destId="{E76FE873-9EB4-455D-B4B9-B6A896D14290}" srcOrd="0" destOrd="0" presId="urn:microsoft.com/office/officeart/2005/8/layout/hProcess6"/>
    <dgm:cxn modelId="{2AAB012D-A5E4-4D83-A4B6-9879C45F3049}" type="presParOf" srcId="{3CF8839A-4321-468D-A676-429B762F1D36}" destId="{053AD076-CF2E-4C92-B592-3F37245BB3BE}" srcOrd="1" destOrd="0" presId="urn:microsoft.com/office/officeart/2005/8/layout/hProcess6"/>
    <dgm:cxn modelId="{6DCDD644-93A0-450A-9103-E952E7F00537}" type="presParOf" srcId="{3CF8839A-4321-468D-A676-429B762F1D36}" destId="{3254E309-C075-4A0A-B80F-788D8DA3630A}" srcOrd="2" destOrd="0" presId="urn:microsoft.com/office/officeart/2005/8/layout/hProcess6"/>
    <dgm:cxn modelId="{3B3E3DB1-A644-44A3-93E7-ECE7D1DBB4CA}" type="presParOf" srcId="{3CF8839A-4321-468D-A676-429B762F1D36}" destId="{5CB10184-38F9-4990-8086-F2944B6CAD1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0BBBF-1C9D-43D6-B207-A84A130CE88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05A0030-6CA1-426C-876E-B2C72146C9FF}">
      <dgm:prSet phldrT="[Texto]"/>
      <dgm:spPr/>
      <dgm:t>
        <a:bodyPr/>
        <a:lstStyle/>
        <a:p>
          <a:r>
            <a:rPr lang="pt-BR" dirty="0"/>
            <a:t>Primeira consulta</a:t>
          </a:r>
        </a:p>
      </dgm:t>
    </dgm:pt>
    <dgm:pt modelId="{CBF5A702-45E3-49D9-ABE9-607FEA7F73BD}" type="parTrans" cxnId="{8DCB11A4-FD51-4436-BCA4-209D3965B23B}">
      <dgm:prSet/>
      <dgm:spPr/>
      <dgm:t>
        <a:bodyPr/>
        <a:lstStyle/>
        <a:p>
          <a:endParaRPr lang="pt-BR"/>
        </a:p>
      </dgm:t>
    </dgm:pt>
    <dgm:pt modelId="{9C59069A-4B20-42F7-91D8-CC4922C907B0}" type="sibTrans" cxnId="{8DCB11A4-FD51-4436-BCA4-209D3965B23B}">
      <dgm:prSet/>
      <dgm:spPr/>
      <dgm:t>
        <a:bodyPr/>
        <a:lstStyle/>
        <a:p>
          <a:endParaRPr lang="pt-BR"/>
        </a:p>
      </dgm:t>
    </dgm:pt>
    <dgm:pt modelId="{00875EE7-C0DA-44A0-B79F-71E11627DED4}">
      <dgm:prSet phldrT="[Texto]"/>
      <dgm:spPr/>
      <dgm:t>
        <a:bodyPr/>
        <a:lstStyle/>
        <a:p>
          <a:r>
            <a:rPr lang="pt-BR" dirty="0"/>
            <a:t>Rastrear</a:t>
          </a:r>
        </a:p>
      </dgm:t>
    </dgm:pt>
    <dgm:pt modelId="{7B685284-5BCF-46BC-8CC9-15A7563A174B}" type="parTrans" cxnId="{8E0CCC9B-9960-49FE-9F19-ED0799801872}">
      <dgm:prSet/>
      <dgm:spPr/>
      <dgm:t>
        <a:bodyPr/>
        <a:lstStyle/>
        <a:p>
          <a:endParaRPr lang="pt-BR"/>
        </a:p>
      </dgm:t>
    </dgm:pt>
    <dgm:pt modelId="{ADE90B2F-F179-4BEF-8E30-26135DD674A9}" type="sibTrans" cxnId="{8E0CCC9B-9960-49FE-9F19-ED0799801872}">
      <dgm:prSet/>
      <dgm:spPr/>
      <dgm:t>
        <a:bodyPr/>
        <a:lstStyle/>
        <a:p>
          <a:endParaRPr lang="pt-BR"/>
        </a:p>
      </dgm:t>
    </dgm:pt>
    <dgm:pt modelId="{67E8C795-C35D-4CEF-B5AA-5DC5EADD1959}">
      <dgm:prSet phldrT="[Texto]"/>
      <dgm:spPr/>
      <dgm:t>
        <a:bodyPr/>
        <a:lstStyle/>
        <a:p>
          <a:r>
            <a:rPr lang="pt-BR" dirty="0"/>
            <a:t>Retorno 1</a:t>
          </a:r>
        </a:p>
      </dgm:t>
    </dgm:pt>
    <dgm:pt modelId="{0210102C-2E10-43BE-8572-BC25378BC125}" type="parTrans" cxnId="{396E6755-3D61-4A4C-A6C0-D46F9057BD5D}">
      <dgm:prSet/>
      <dgm:spPr/>
      <dgm:t>
        <a:bodyPr/>
        <a:lstStyle/>
        <a:p>
          <a:endParaRPr lang="pt-BR"/>
        </a:p>
      </dgm:t>
    </dgm:pt>
    <dgm:pt modelId="{42C24C79-7B94-4688-B70C-7CEEA851AB50}" type="sibTrans" cxnId="{396E6755-3D61-4A4C-A6C0-D46F9057BD5D}">
      <dgm:prSet/>
      <dgm:spPr/>
      <dgm:t>
        <a:bodyPr/>
        <a:lstStyle/>
        <a:p>
          <a:endParaRPr lang="pt-BR"/>
        </a:p>
      </dgm:t>
    </dgm:pt>
    <dgm:pt modelId="{5AA20872-08A3-4C32-98C7-EA5C547819F8}">
      <dgm:prSet phldrT="[Texto]"/>
      <dgm:spPr/>
      <dgm:t>
        <a:bodyPr/>
        <a:lstStyle/>
        <a:p>
          <a:r>
            <a:rPr lang="pt-BR" dirty="0"/>
            <a:t>6 meses após</a:t>
          </a:r>
        </a:p>
      </dgm:t>
    </dgm:pt>
    <dgm:pt modelId="{57D436DA-6DC0-4D89-94A4-B8B44E4F702C}" type="parTrans" cxnId="{6B9BDD57-19C9-4D7C-B4EC-60C89B9F52F9}">
      <dgm:prSet/>
      <dgm:spPr/>
      <dgm:t>
        <a:bodyPr/>
        <a:lstStyle/>
        <a:p>
          <a:endParaRPr lang="pt-BR"/>
        </a:p>
      </dgm:t>
    </dgm:pt>
    <dgm:pt modelId="{3FF5DFEC-22C0-4579-A023-12282ED1C23C}" type="sibTrans" cxnId="{6B9BDD57-19C9-4D7C-B4EC-60C89B9F52F9}">
      <dgm:prSet/>
      <dgm:spPr/>
      <dgm:t>
        <a:bodyPr/>
        <a:lstStyle/>
        <a:p>
          <a:endParaRPr lang="pt-BR"/>
        </a:p>
      </dgm:t>
    </dgm:pt>
    <dgm:pt modelId="{E93E7246-C3C1-47E6-97DD-6CB037946A84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85E33201-9C4B-4605-8AD8-A55B4E9715C4}" type="parTrans" cxnId="{890DD1C4-6AA6-43FA-9219-57855F36E668}">
      <dgm:prSet/>
      <dgm:spPr/>
      <dgm:t>
        <a:bodyPr/>
        <a:lstStyle/>
        <a:p>
          <a:endParaRPr lang="pt-BR"/>
        </a:p>
      </dgm:t>
    </dgm:pt>
    <dgm:pt modelId="{925CF639-F26F-455D-89EA-127D1843FB79}" type="sibTrans" cxnId="{890DD1C4-6AA6-43FA-9219-57855F36E668}">
      <dgm:prSet/>
      <dgm:spPr/>
      <dgm:t>
        <a:bodyPr/>
        <a:lstStyle/>
        <a:p>
          <a:endParaRPr lang="pt-BR"/>
        </a:p>
      </dgm:t>
    </dgm:pt>
    <dgm:pt modelId="{0E3649B2-4DAE-4806-9A19-F2BC89AAE62B}">
      <dgm:prSet phldrT="[Texto]"/>
      <dgm:spPr/>
      <dgm:t>
        <a:bodyPr/>
        <a:lstStyle/>
        <a:p>
          <a:r>
            <a:rPr lang="pt-BR" dirty="0"/>
            <a:t>Retorno 2</a:t>
          </a:r>
        </a:p>
      </dgm:t>
    </dgm:pt>
    <dgm:pt modelId="{436EFAD3-7EDE-446F-AB68-7FAE4EF1788C}" type="parTrans" cxnId="{5C88A096-C991-459A-982A-E4A10A4AED5F}">
      <dgm:prSet/>
      <dgm:spPr/>
      <dgm:t>
        <a:bodyPr/>
        <a:lstStyle/>
        <a:p>
          <a:endParaRPr lang="pt-BR"/>
        </a:p>
      </dgm:t>
    </dgm:pt>
    <dgm:pt modelId="{F6F8F570-2EBF-4F3D-A61F-E4F18B721891}" type="sibTrans" cxnId="{5C88A096-C991-459A-982A-E4A10A4AED5F}">
      <dgm:prSet/>
      <dgm:spPr/>
      <dgm:t>
        <a:bodyPr/>
        <a:lstStyle/>
        <a:p>
          <a:endParaRPr lang="pt-BR"/>
        </a:p>
      </dgm:t>
    </dgm:pt>
    <dgm:pt modelId="{BF6E95A6-EBCD-428B-8000-BCE2BBA3A745}">
      <dgm:prSet phldrT="[Texto]"/>
      <dgm:spPr/>
      <dgm:t>
        <a:bodyPr/>
        <a:lstStyle/>
        <a:p>
          <a:r>
            <a:rPr lang="pt-BR" dirty="0"/>
            <a:t>6 meses</a:t>
          </a:r>
        </a:p>
      </dgm:t>
    </dgm:pt>
    <dgm:pt modelId="{DA7E1353-6D1A-46B6-ADB1-F84086201473}" type="parTrans" cxnId="{139BAFBA-54C0-4540-9B4D-9553FD52F347}">
      <dgm:prSet/>
      <dgm:spPr/>
      <dgm:t>
        <a:bodyPr/>
        <a:lstStyle/>
        <a:p>
          <a:endParaRPr lang="pt-BR"/>
        </a:p>
      </dgm:t>
    </dgm:pt>
    <dgm:pt modelId="{BFA9DCC2-9A3C-40AE-AEC9-3759DF115317}" type="sibTrans" cxnId="{139BAFBA-54C0-4540-9B4D-9553FD52F347}">
      <dgm:prSet/>
      <dgm:spPr/>
      <dgm:t>
        <a:bodyPr/>
        <a:lstStyle/>
        <a:p>
          <a:endParaRPr lang="pt-BR"/>
        </a:p>
      </dgm:t>
    </dgm:pt>
    <dgm:pt modelId="{7E12122A-7413-42BA-AC7F-1B261836CB81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68103CAB-91A9-49A4-800B-1BAEF26651A6}" type="parTrans" cxnId="{A745A655-66D7-431D-B81C-176C908CB9A1}">
      <dgm:prSet/>
      <dgm:spPr/>
      <dgm:t>
        <a:bodyPr/>
        <a:lstStyle/>
        <a:p>
          <a:endParaRPr lang="pt-BR"/>
        </a:p>
      </dgm:t>
    </dgm:pt>
    <dgm:pt modelId="{94194E98-D37F-4D78-AFC8-0A1FEAAD1CE5}" type="sibTrans" cxnId="{A745A655-66D7-431D-B81C-176C908CB9A1}">
      <dgm:prSet/>
      <dgm:spPr/>
      <dgm:t>
        <a:bodyPr/>
        <a:lstStyle/>
        <a:p>
          <a:endParaRPr lang="pt-BR"/>
        </a:p>
      </dgm:t>
    </dgm:pt>
    <dgm:pt modelId="{8049A41A-031E-40EB-9BF5-A1E6288DC874}">
      <dgm:prSet phldrT="[Texto]"/>
      <dgm:spPr/>
      <dgm:t>
        <a:bodyPr/>
        <a:lstStyle/>
        <a:p>
          <a:endParaRPr lang="pt-BR" dirty="0"/>
        </a:p>
      </dgm:t>
    </dgm:pt>
    <dgm:pt modelId="{7702E7FA-4FF9-4F55-9040-441108352ED8}" type="parTrans" cxnId="{7FF7ABBD-E1F7-4C36-AA3A-6E5EF7FEA476}">
      <dgm:prSet/>
      <dgm:spPr/>
      <dgm:t>
        <a:bodyPr/>
        <a:lstStyle/>
        <a:p>
          <a:endParaRPr lang="pt-BR"/>
        </a:p>
      </dgm:t>
    </dgm:pt>
    <dgm:pt modelId="{F949A234-8F3A-4C50-BDC4-44F7114841C4}" type="sibTrans" cxnId="{7FF7ABBD-E1F7-4C36-AA3A-6E5EF7FEA476}">
      <dgm:prSet/>
      <dgm:spPr/>
      <dgm:t>
        <a:bodyPr/>
        <a:lstStyle/>
        <a:p>
          <a:endParaRPr lang="pt-BR"/>
        </a:p>
      </dgm:t>
    </dgm:pt>
    <dgm:pt modelId="{3C114494-7AE3-4DBC-9E84-422F352DE236}">
      <dgm:prSet phldrT="[Texto]"/>
      <dgm:spPr/>
      <dgm:t>
        <a:bodyPr/>
        <a:lstStyle/>
        <a:p>
          <a:r>
            <a:rPr lang="pt-BR" dirty="0"/>
            <a:t>Retorno n</a:t>
          </a:r>
        </a:p>
      </dgm:t>
    </dgm:pt>
    <dgm:pt modelId="{6F769955-4D7B-4F61-90C2-5C59A4D12233}" type="parTrans" cxnId="{5BD3CC64-9C38-426D-9467-84A1DD169F9C}">
      <dgm:prSet/>
      <dgm:spPr/>
      <dgm:t>
        <a:bodyPr/>
        <a:lstStyle/>
        <a:p>
          <a:endParaRPr lang="pt-BR"/>
        </a:p>
      </dgm:t>
    </dgm:pt>
    <dgm:pt modelId="{C500B2EE-8955-46DB-9E70-F43E34953C3F}" type="sibTrans" cxnId="{5BD3CC64-9C38-426D-9467-84A1DD169F9C}">
      <dgm:prSet/>
      <dgm:spPr/>
      <dgm:t>
        <a:bodyPr/>
        <a:lstStyle/>
        <a:p>
          <a:endParaRPr lang="pt-BR"/>
        </a:p>
      </dgm:t>
    </dgm:pt>
    <dgm:pt modelId="{B67C1254-3DD3-4A35-B815-359FAA8AEBF4}">
      <dgm:prSet phldrT="[Texto]"/>
      <dgm:spPr/>
      <dgm:t>
        <a:bodyPr/>
        <a:lstStyle/>
        <a:p>
          <a:r>
            <a:rPr lang="pt-BR" dirty="0"/>
            <a:t>Atenção primária</a:t>
          </a:r>
        </a:p>
      </dgm:t>
    </dgm:pt>
    <dgm:pt modelId="{6FE7DE63-89F2-4702-8B95-5021E0740F17}" type="parTrans" cxnId="{22BD1698-804B-4E56-9BFB-406FCBDEAF70}">
      <dgm:prSet/>
      <dgm:spPr/>
      <dgm:t>
        <a:bodyPr/>
        <a:lstStyle/>
        <a:p>
          <a:endParaRPr lang="pt-BR"/>
        </a:p>
      </dgm:t>
    </dgm:pt>
    <dgm:pt modelId="{98A74D9F-C8DB-4C4C-8A95-1ECCBDCD34D5}" type="sibTrans" cxnId="{22BD1698-804B-4E56-9BFB-406FCBDEAF70}">
      <dgm:prSet/>
      <dgm:spPr/>
      <dgm:t>
        <a:bodyPr/>
        <a:lstStyle/>
        <a:p>
          <a:endParaRPr lang="pt-BR"/>
        </a:p>
      </dgm:t>
    </dgm:pt>
    <dgm:pt modelId="{ABCB5392-45C8-44A3-A770-3FDA6959E9DE}">
      <dgm:prSet phldrT="[Texto]"/>
      <dgm:spPr/>
      <dgm:t>
        <a:bodyPr/>
        <a:lstStyle/>
        <a:p>
          <a:r>
            <a:rPr lang="pt-BR" dirty="0"/>
            <a:t>Atenção secundária</a:t>
          </a:r>
        </a:p>
      </dgm:t>
    </dgm:pt>
    <dgm:pt modelId="{1731DD70-2B89-490D-8698-ABFD10F47950}" type="parTrans" cxnId="{74455DDA-CFCF-4D1E-9E52-BF45719596D3}">
      <dgm:prSet/>
      <dgm:spPr/>
      <dgm:t>
        <a:bodyPr/>
        <a:lstStyle/>
        <a:p>
          <a:endParaRPr lang="pt-BR"/>
        </a:p>
      </dgm:t>
    </dgm:pt>
    <dgm:pt modelId="{5F0BC76E-5E5D-4C31-B124-783B56777180}" type="sibTrans" cxnId="{74455DDA-CFCF-4D1E-9E52-BF45719596D3}">
      <dgm:prSet/>
      <dgm:spPr/>
      <dgm:t>
        <a:bodyPr/>
        <a:lstStyle/>
        <a:p>
          <a:endParaRPr lang="pt-BR"/>
        </a:p>
      </dgm:t>
    </dgm:pt>
    <dgm:pt modelId="{F1D53B29-B522-4644-98CC-F91E3B554011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15AA80DF-5C1C-4B8A-A75C-741FC54BE889}" type="parTrans" cxnId="{E7BEB9DA-AA3D-491C-90C7-61D9F199D042}">
      <dgm:prSet/>
      <dgm:spPr/>
      <dgm:t>
        <a:bodyPr/>
        <a:lstStyle/>
        <a:p>
          <a:endParaRPr lang="pt-BR"/>
        </a:p>
      </dgm:t>
    </dgm:pt>
    <dgm:pt modelId="{4F6A9B2B-FB67-49DC-BD78-3A035EC90E77}" type="sibTrans" cxnId="{E7BEB9DA-AA3D-491C-90C7-61D9F199D042}">
      <dgm:prSet/>
      <dgm:spPr/>
      <dgm:t>
        <a:bodyPr/>
        <a:lstStyle/>
        <a:p>
          <a:endParaRPr lang="pt-BR"/>
        </a:p>
      </dgm:t>
    </dgm:pt>
    <dgm:pt modelId="{84905508-D829-405B-9F4A-2E849B648066}" type="pres">
      <dgm:prSet presAssocID="{5F10BBBF-1C9D-43D6-B207-A84A130CE88D}" presName="Name0" presStyleCnt="0">
        <dgm:presLayoutVars>
          <dgm:dir/>
          <dgm:animLvl val="lvl"/>
          <dgm:resizeHandles val="exact"/>
        </dgm:presLayoutVars>
      </dgm:prSet>
      <dgm:spPr/>
    </dgm:pt>
    <dgm:pt modelId="{3FEF9F3A-B52D-4F71-BF16-B490455D8459}" type="pres">
      <dgm:prSet presAssocID="{5F10BBBF-1C9D-43D6-B207-A84A130CE88D}" presName="tSp" presStyleCnt="0"/>
      <dgm:spPr/>
    </dgm:pt>
    <dgm:pt modelId="{78787A72-C895-42C0-B2BB-33CCCAD9B377}" type="pres">
      <dgm:prSet presAssocID="{5F10BBBF-1C9D-43D6-B207-A84A130CE88D}" presName="bSp" presStyleCnt="0"/>
      <dgm:spPr/>
    </dgm:pt>
    <dgm:pt modelId="{8D31A219-05F0-4D87-A442-76958128E99C}" type="pres">
      <dgm:prSet presAssocID="{5F10BBBF-1C9D-43D6-B207-A84A130CE88D}" presName="process" presStyleCnt="0"/>
      <dgm:spPr/>
    </dgm:pt>
    <dgm:pt modelId="{90EBF462-42B5-42D5-8161-E2EC3A015ADF}" type="pres">
      <dgm:prSet presAssocID="{F05A0030-6CA1-426C-876E-B2C72146C9FF}" presName="composite1" presStyleCnt="0"/>
      <dgm:spPr/>
    </dgm:pt>
    <dgm:pt modelId="{05686E5B-C46F-430D-8E7F-D733E36DFC1F}" type="pres">
      <dgm:prSet presAssocID="{F05A0030-6CA1-426C-876E-B2C72146C9FF}" presName="dummyNode1" presStyleLbl="node1" presStyleIdx="0" presStyleCnt="4"/>
      <dgm:spPr/>
    </dgm:pt>
    <dgm:pt modelId="{491A009B-D813-45D5-826C-23443EE5C24E}" type="pres">
      <dgm:prSet presAssocID="{F05A0030-6CA1-426C-876E-B2C72146C9FF}" presName="childNode1" presStyleLbl="bgAcc1" presStyleIdx="0" presStyleCnt="4">
        <dgm:presLayoutVars>
          <dgm:bulletEnabled val="1"/>
        </dgm:presLayoutVars>
      </dgm:prSet>
      <dgm:spPr/>
    </dgm:pt>
    <dgm:pt modelId="{77E461C6-3809-4BD8-B0BD-D160808FDE4D}" type="pres">
      <dgm:prSet presAssocID="{F05A0030-6CA1-426C-876E-B2C72146C9FF}" presName="childNode1tx" presStyleLbl="bgAcc1" presStyleIdx="0" presStyleCnt="4">
        <dgm:presLayoutVars>
          <dgm:bulletEnabled val="1"/>
        </dgm:presLayoutVars>
      </dgm:prSet>
      <dgm:spPr/>
    </dgm:pt>
    <dgm:pt modelId="{B38E0FD2-6A74-468E-8F34-A66D3915C6F0}" type="pres">
      <dgm:prSet presAssocID="{F05A0030-6CA1-426C-876E-B2C72146C9FF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36CB88C8-FBA5-4F0F-BCC6-3E7078A15FF2}" type="pres">
      <dgm:prSet presAssocID="{F05A0030-6CA1-426C-876E-B2C72146C9FF}" presName="connSite1" presStyleCnt="0"/>
      <dgm:spPr/>
    </dgm:pt>
    <dgm:pt modelId="{7CFA2AFB-3EF0-42A4-AC55-E740C1E188CF}" type="pres">
      <dgm:prSet presAssocID="{9C59069A-4B20-42F7-91D8-CC4922C907B0}" presName="Name9" presStyleLbl="sibTrans2D1" presStyleIdx="0" presStyleCnt="3"/>
      <dgm:spPr/>
    </dgm:pt>
    <dgm:pt modelId="{FF19F4B9-9E50-4375-8A55-3E3388BFAD26}" type="pres">
      <dgm:prSet presAssocID="{67E8C795-C35D-4CEF-B5AA-5DC5EADD1959}" presName="composite2" presStyleCnt="0"/>
      <dgm:spPr/>
    </dgm:pt>
    <dgm:pt modelId="{3AA30A06-C0A0-45C4-9F0B-369CDE07E72A}" type="pres">
      <dgm:prSet presAssocID="{67E8C795-C35D-4CEF-B5AA-5DC5EADD1959}" presName="dummyNode2" presStyleLbl="node1" presStyleIdx="0" presStyleCnt="4"/>
      <dgm:spPr/>
    </dgm:pt>
    <dgm:pt modelId="{AEA6B8D7-7407-4971-BC6E-1888B0A54554}" type="pres">
      <dgm:prSet presAssocID="{67E8C795-C35D-4CEF-B5AA-5DC5EADD1959}" presName="childNode2" presStyleLbl="bgAcc1" presStyleIdx="1" presStyleCnt="4">
        <dgm:presLayoutVars>
          <dgm:bulletEnabled val="1"/>
        </dgm:presLayoutVars>
      </dgm:prSet>
      <dgm:spPr/>
    </dgm:pt>
    <dgm:pt modelId="{611F1F1E-6F40-48F3-A31F-23CDC3221677}" type="pres">
      <dgm:prSet presAssocID="{67E8C795-C35D-4CEF-B5AA-5DC5EADD1959}" presName="childNode2tx" presStyleLbl="bgAcc1" presStyleIdx="1" presStyleCnt="4">
        <dgm:presLayoutVars>
          <dgm:bulletEnabled val="1"/>
        </dgm:presLayoutVars>
      </dgm:prSet>
      <dgm:spPr/>
    </dgm:pt>
    <dgm:pt modelId="{7C0FB9ED-C51B-4A1F-806E-1CA50D1F7704}" type="pres">
      <dgm:prSet presAssocID="{67E8C795-C35D-4CEF-B5AA-5DC5EADD195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43D462CA-224B-4DEF-8F8A-A9D0009103C2}" type="pres">
      <dgm:prSet presAssocID="{67E8C795-C35D-4CEF-B5AA-5DC5EADD1959}" presName="connSite2" presStyleCnt="0"/>
      <dgm:spPr/>
    </dgm:pt>
    <dgm:pt modelId="{254A5D89-58C0-4581-B183-05E38F9CD5FE}" type="pres">
      <dgm:prSet presAssocID="{42C24C79-7B94-4688-B70C-7CEEA851AB50}" presName="Name18" presStyleLbl="sibTrans2D1" presStyleIdx="1" presStyleCnt="3"/>
      <dgm:spPr/>
    </dgm:pt>
    <dgm:pt modelId="{0CE1CD87-F814-4510-8531-B20CE8EF9DF7}" type="pres">
      <dgm:prSet presAssocID="{0E3649B2-4DAE-4806-9A19-F2BC89AAE62B}" presName="composite1" presStyleCnt="0"/>
      <dgm:spPr/>
    </dgm:pt>
    <dgm:pt modelId="{19E7BD51-6FA0-4A60-A8D3-15BAC9ABA2DB}" type="pres">
      <dgm:prSet presAssocID="{0E3649B2-4DAE-4806-9A19-F2BC89AAE62B}" presName="dummyNode1" presStyleLbl="node1" presStyleIdx="1" presStyleCnt="4"/>
      <dgm:spPr/>
    </dgm:pt>
    <dgm:pt modelId="{6A670707-9E1D-41A4-88A7-D7D6706A8705}" type="pres">
      <dgm:prSet presAssocID="{0E3649B2-4DAE-4806-9A19-F2BC89AAE62B}" presName="childNode1" presStyleLbl="bgAcc1" presStyleIdx="2" presStyleCnt="4">
        <dgm:presLayoutVars>
          <dgm:bulletEnabled val="1"/>
        </dgm:presLayoutVars>
      </dgm:prSet>
      <dgm:spPr/>
    </dgm:pt>
    <dgm:pt modelId="{82BCD02D-B03F-480F-B697-76A401912EDD}" type="pres">
      <dgm:prSet presAssocID="{0E3649B2-4DAE-4806-9A19-F2BC89AAE62B}" presName="childNode1tx" presStyleLbl="bgAcc1" presStyleIdx="2" presStyleCnt="4">
        <dgm:presLayoutVars>
          <dgm:bulletEnabled val="1"/>
        </dgm:presLayoutVars>
      </dgm:prSet>
      <dgm:spPr/>
    </dgm:pt>
    <dgm:pt modelId="{31680B4C-9A9F-45E8-84FB-3BB0F27B0850}" type="pres">
      <dgm:prSet presAssocID="{0E3649B2-4DAE-4806-9A19-F2BC89AAE62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3EAACE6-9E64-4F51-8563-A709CC39B75C}" type="pres">
      <dgm:prSet presAssocID="{0E3649B2-4DAE-4806-9A19-F2BC89AAE62B}" presName="connSite1" presStyleCnt="0"/>
      <dgm:spPr/>
    </dgm:pt>
    <dgm:pt modelId="{873E492E-3817-462C-9C11-2EE9D40D3FFB}" type="pres">
      <dgm:prSet presAssocID="{F6F8F570-2EBF-4F3D-A61F-E4F18B721891}" presName="Name9" presStyleLbl="sibTrans2D1" presStyleIdx="2" presStyleCnt="3"/>
      <dgm:spPr/>
    </dgm:pt>
    <dgm:pt modelId="{8A93B623-64FC-4BEA-A5B6-9AF8A4884283}" type="pres">
      <dgm:prSet presAssocID="{3C114494-7AE3-4DBC-9E84-422F352DE236}" presName="composite2" presStyleCnt="0"/>
      <dgm:spPr/>
    </dgm:pt>
    <dgm:pt modelId="{F4849889-B8AF-45D0-96F6-F16EA85425BA}" type="pres">
      <dgm:prSet presAssocID="{3C114494-7AE3-4DBC-9E84-422F352DE236}" presName="dummyNode2" presStyleLbl="node1" presStyleIdx="2" presStyleCnt="4"/>
      <dgm:spPr/>
    </dgm:pt>
    <dgm:pt modelId="{4ACFC3CA-A670-41AA-BB71-21179980EAA0}" type="pres">
      <dgm:prSet presAssocID="{3C114494-7AE3-4DBC-9E84-422F352DE236}" presName="childNode2" presStyleLbl="bgAcc1" presStyleIdx="3" presStyleCnt="4">
        <dgm:presLayoutVars>
          <dgm:bulletEnabled val="1"/>
        </dgm:presLayoutVars>
      </dgm:prSet>
      <dgm:spPr/>
    </dgm:pt>
    <dgm:pt modelId="{EBF6C49D-FC08-47E1-8D3F-97A81AF36065}" type="pres">
      <dgm:prSet presAssocID="{3C114494-7AE3-4DBC-9E84-422F352DE236}" presName="childNode2tx" presStyleLbl="bgAcc1" presStyleIdx="3" presStyleCnt="4">
        <dgm:presLayoutVars>
          <dgm:bulletEnabled val="1"/>
        </dgm:presLayoutVars>
      </dgm:prSet>
      <dgm:spPr/>
    </dgm:pt>
    <dgm:pt modelId="{A224C550-9682-4E5D-9A98-166CCFCE30EB}" type="pres">
      <dgm:prSet presAssocID="{3C114494-7AE3-4DBC-9E84-422F352DE23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67BA95C-E932-4E1E-A20F-4F06C7176325}" type="pres">
      <dgm:prSet presAssocID="{3C114494-7AE3-4DBC-9E84-422F352DE236}" presName="connSite2" presStyleCnt="0"/>
      <dgm:spPr/>
    </dgm:pt>
  </dgm:ptLst>
  <dgm:cxnLst>
    <dgm:cxn modelId="{CD0E6107-DDEF-408B-B684-41B57B8A37AD}" type="presOf" srcId="{5F10BBBF-1C9D-43D6-B207-A84A130CE88D}" destId="{84905508-D829-405B-9F4A-2E849B648066}" srcOrd="0" destOrd="0" presId="urn:microsoft.com/office/officeart/2005/8/layout/hProcess4"/>
    <dgm:cxn modelId="{4CFE3613-29F8-4774-8658-D114E4817E84}" type="presOf" srcId="{7E12122A-7413-42BA-AC7F-1B261836CB81}" destId="{82BCD02D-B03F-480F-B697-76A401912EDD}" srcOrd="1" destOrd="1" presId="urn:microsoft.com/office/officeart/2005/8/layout/hProcess4"/>
    <dgm:cxn modelId="{1109291D-E81B-4D28-9D4D-B47EA970C98D}" type="presOf" srcId="{5AA20872-08A3-4C32-98C7-EA5C547819F8}" destId="{AEA6B8D7-7407-4971-BC6E-1888B0A54554}" srcOrd="0" destOrd="0" presId="urn:microsoft.com/office/officeart/2005/8/layout/hProcess4"/>
    <dgm:cxn modelId="{E803642C-5B9F-46DA-B4CF-B2C73C0E19AF}" type="presOf" srcId="{42C24C79-7B94-4688-B70C-7CEEA851AB50}" destId="{254A5D89-58C0-4581-B183-05E38F9CD5FE}" srcOrd="0" destOrd="0" presId="urn:microsoft.com/office/officeart/2005/8/layout/hProcess4"/>
    <dgm:cxn modelId="{C3DB083F-6DAD-47F5-ACD7-B20639F9523D}" type="presOf" srcId="{00875EE7-C0DA-44A0-B79F-71E11627DED4}" destId="{491A009B-D813-45D5-826C-23443EE5C24E}" srcOrd="0" destOrd="0" presId="urn:microsoft.com/office/officeart/2005/8/layout/hProcess4"/>
    <dgm:cxn modelId="{F620965B-F85A-43C3-B2B2-C6CC9FE581D0}" type="presOf" srcId="{8049A41A-031E-40EB-9BF5-A1E6288DC874}" destId="{4ACFC3CA-A670-41AA-BB71-21179980EAA0}" srcOrd="0" destOrd="1" presId="urn:microsoft.com/office/officeart/2005/8/layout/hProcess4"/>
    <dgm:cxn modelId="{5BD3CC64-9C38-426D-9467-84A1DD169F9C}" srcId="{5F10BBBF-1C9D-43D6-B207-A84A130CE88D}" destId="{3C114494-7AE3-4DBC-9E84-422F352DE236}" srcOrd="3" destOrd="0" parTransId="{6F769955-4D7B-4F61-90C2-5C59A4D12233}" sibTransId="{C500B2EE-8955-46DB-9E70-F43E34953C3F}"/>
    <dgm:cxn modelId="{4B724268-D4B8-4BDB-8FC9-8A4D78FCB8E4}" type="presOf" srcId="{F1D53B29-B522-4644-98CC-F91E3B554011}" destId="{EBF6C49D-FC08-47E1-8D3F-97A81AF36065}" srcOrd="1" destOrd="0" presId="urn:microsoft.com/office/officeart/2005/8/layout/hProcess4"/>
    <dgm:cxn modelId="{38857454-2961-4A77-8004-443E1E83E7B9}" type="presOf" srcId="{BF6E95A6-EBCD-428B-8000-BCE2BBA3A745}" destId="{82BCD02D-B03F-480F-B697-76A401912EDD}" srcOrd="1" destOrd="0" presId="urn:microsoft.com/office/officeart/2005/8/layout/hProcess4"/>
    <dgm:cxn modelId="{396E6755-3D61-4A4C-A6C0-D46F9057BD5D}" srcId="{5F10BBBF-1C9D-43D6-B207-A84A130CE88D}" destId="{67E8C795-C35D-4CEF-B5AA-5DC5EADD1959}" srcOrd="1" destOrd="0" parTransId="{0210102C-2E10-43BE-8572-BC25378BC125}" sibTransId="{42C24C79-7B94-4688-B70C-7CEEA851AB50}"/>
    <dgm:cxn modelId="{A745A655-66D7-431D-B81C-176C908CB9A1}" srcId="{0E3649B2-4DAE-4806-9A19-F2BC89AAE62B}" destId="{7E12122A-7413-42BA-AC7F-1B261836CB81}" srcOrd="1" destOrd="0" parTransId="{68103CAB-91A9-49A4-800B-1BAEF26651A6}" sibTransId="{94194E98-D37F-4D78-AFC8-0A1FEAAD1CE5}"/>
    <dgm:cxn modelId="{6B9BDD57-19C9-4D7C-B4EC-60C89B9F52F9}" srcId="{67E8C795-C35D-4CEF-B5AA-5DC5EADD1959}" destId="{5AA20872-08A3-4C32-98C7-EA5C547819F8}" srcOrd="0" destOrd="0" parTransId="{57D436DA-6DC0-4D89-94A4-B8B44E4F702C}" sibTransId="{3FF5DFEC-22C0-4579-A023-12282ED1C23C}"/>
    <dgm:cxn modelId="{008F4459-448B-4DFF-B251-CD78E6677B88}" type="presOf" srcId="{E93E7246-C3C1-47E6-97DD-6CB037946A84}" destId="{611F1F1E-6F40-48F3-A31F-23CDC3221677}" srcOrd="1" destOrd="1" presId="urn:microsoft.com/office/officeart/2005/8/layout/hProcess4"/>
    <dgm:cxn modelId="{39DC6759-50B1-48C5-B38C-671A34912E57}" type="presOf" srcId="{F6F8F570-2EBF-4F3D-A61F-E4F18B721891}" destId="{873E492E-3817-462C-9C11-2EE9D40D3FFB}" srcOrd="0" destOrd="0" presId="urn:microsoft.com/office/officeart/2005/8/layout/hProcess4"/>
    <dgm:cxn modelId="{7B128183-F995-4ECC-A8A8-890061FD5DBD}" type="presOf" srcId="{F1D53B29-B522-4644-98CC-F91E3B554011}" destId="{4ACFC3CA-A670-41AA-BB71-21179980EAA0}" srcOrd="0" destOrd="0" presId="urn:microsoft.com/office/officeart/2005/8/layout/hProcess4"/>
    <dgm:cxn modelId="{07F38684-A6FB-4579-BB76-1A2BD79DB414}" type="presOf" srcId="{E93E7246-C3C1-47E6-97DD-6CB037946A84}" destId="{AEA6B8D7-7407-4971-BC6E-1888B0A54554}" srcOrd="0" destOrd="1" presId="urn:microsoft.com/office/officeart/2005/8/layout/hProcess4"/>
    <dgm:cxn modelId="{5A7A4A88-F21D-49FC-A220-FFEF8BE26F8D}" type="presOf" srcId="{B67C1254-3DD3-4A35-B815-359FAA8AEBF4}" destId="{491A009B-D813-45D5-826C-23443EE5C24E}" srcOrd="0" destOrd="1" presId="urn:microsoft.com/office/officeart/2005/8/layout/hProcess4"/>
    <dgm:cxn modelId="{4F4E8689-92BC-4CB8-A0CF-9F3C7BA23CCB}" type="presOf" srcId="{BF6E95A6-EBCD-428B-8000-BCE2BBA3A745}" destId="{6A670707-9E1D-41A4-88A7-D7D6706A8705}" srcOrd="0" destOrd="0" presId="urn:microsoft.com/office/officeart/2005/8/layout/hProcess4"/>
    <dgm:cxn modelId="{5C88A096-C991-459A-982A-E4A10A4AED5F}" srcId="{5F10BBBF-1C9D-43D6-B207-A84A130CE88D}" destId="{0E3649B2-4DAE-4806-9A19-F2BC89AAE62B}" srcOrd="2" destOrd="0" parTransId="{436EFAD3-7EDE-446F-AB68-7FAE4EF1788C}" sibTransId="{F6F8F570-2EBF-4F3D-A61F-E4F18B721891}"/>
    <dgm:cxn modelId="{22BD1698-804B-4E56-9BFB-406FCBDEAF70}" srcId="{F05A0030-6CA1-426C-876E-B2C72146C9FF}" destId="{B67C1254-3DD3-4A35-B815-359FAA8AEBF4}" srcOrd="1" destOrd="0" parTransId="{6FE7DE63-89F2-4702-8B95-5021E0740F17}" sibTransId="{98A74D9F-C8DB-4C4C-8A95-1ECCBDCD34D5}"/>
    <dgm:cxn modelId="{8E0CCC9B-9960-49FE-9F19-ED0799801872}" srcId="{F05A0030-6CA1-426C-876E-B2C72146C9FF}" destId="{00875EE7-C0DA-44A0-B79F-71E11627DED4}" srcOrd="0" destOrd="0" parTransId="{7B685284-5BCF-46BC-8CC9-15A7563A174B}" sibTransId="{ADE90B2F-F179-4BEF-8E30-26135DD674A9}"/>
    <dgm:cxn modelId="{1B28C9A0-2999-4F90-95C5-F086C616CD3D}" type="presOf" srcId="{ABCB5392-45C8-44A3-A770-3FDA6959E9DE}" destId="{AEA6B8D7-7407-4971-BC6E-1888B0A54554}" srcOrd="0" destOrd="2" presId="urn:microsoft.com/office/officeart/2005/8/layout/hProcess4"/>
    <dgm:cxn modelId="{FE8856A1-4949-4662-B02B-E6AD770995BF}" type="presOf" srcId="{ABCB5392-45C8-44A3-A770-3FDA6959E9DE}" destId="{611F1F1E-6F40-48F3-A31F-23CDC3221677}" srcOrd="1" destOrd="2" presId="urn:microsoft.com/office/officeart/2005/8/layout/hProcess4"/>
    <dgm:cxn modelId="{8DCB11A4-FD51-4436-BCA4-209D3965B23B}" srcId="{5F10BBBF-1C9D-43D6-B207-A84A130CE88D}" destId="{F05A0030-6CA1-426C-876E-B2C72146C9FF}" srcOrd="0" destOrd="0" parTransId="{CBF5A702-45E3-49D9-ABE9-607FEA7F73BD}" sibTransId="{9C59069A-4B20-42F7-91D8-CC4922C907B0}"/>
    <dgm:cxn modelId="{C81C48A8-EF0E-4030-8AC7-11DA0339BDA7}" type="presOf" srcId="{5AA20872-08A3-4C32-98C7-EA5C547819F8}" destId="{611F1F1E-6F40-48F3-A31F-23CDC3221677}" srcOrd="1" destOrd="0" presId="urn:microsoft.com/office/officeart/2005/8/layout/hProcess4"/>
    <dgm:cxn modelId="{099EF5B2-6B70-41E5-8491-822B04B40EAA}" type="presOf" srcId="{9C59069A-4B20-42F7-91D8-CC4922C907B0}" destId="{7CFA2AFB-3EF0-42A4-AC55-E740C1E188CF}" srcOrd="0" destOrd="0" presId="urn:microsoft.com/office/officeart/2005/8/layout/hProcess4"/>
    <dgm:cxn modelId="{B84759B5-97BF-480F-823B-5F7C9AF1B8F4}" type="presOf" srcId="{3C114494-7AE3-4DBC-9E84-422F352DE236}" destId="{A224C550-9682-4E5D-9A98-166CCFCE30EB}" srcOrd="0" destOrd="0" presId="urn:microsoft.com/office/officeart/2005/8/layout/hProcess4"/>
    <dgm:cxn modelId="{07CED9B7-5426-496F-8741-1B186FC1273A}" type="presOf" srcId="{0E3649B2-4DAE-4806-9A19-F2BC89AAE62B}" destId="{31680B4C-9A9F-45E8-84FB-3BB0F27B0850}" srcOrd="0" destOrd="0" presId="urn:microsoft.com/office/officeart/2005/8/layout/hProcess4"/>
    <dgm:cxn modelId="{157224B9-C7C1-4670-AC17-5B3098B34DA8}" type="presOf" srcId="{67E8C795-C35D-4CEF-B5AA-5DC5EADD1959}" destId="{7C0FB9ED-C51B-4A1F-806E-1CA50D1F7704}" srcOrd="0" destOrd="0" presId="urn:microsoft.com/office/officeart/2005/8/layout/hProcess4"/>
    <dgm:cxn modelId="{139BAFBA-54C0-4540-9B4D-9553FD52F347}" srcId="{0E3649B2-4DAE-4806-9A19-F2BC89AAE62B}" destId="{BF6E95A6-EBCD-428B-8000-BCE2BBA3A745}" srcOrd="0" destOrd="0" parTransId="{DA7E1353-6D1A-46B6-ADB1-F84086201473}" sibTransId="{BFA9DCC2-9A3C-40AE-AEC9-3759DF115317}"/>
    <dgm:cxn modelId="{7FF7ABBD-E1F7-4C36-AA3A-6E5EF7FEA476}" srcId="{3C114494-7AE3-4DBC-9E84-422F352DE236}" destId="{8049A41A-031E-40EB-9BF5-A1E6288DC874}" srcOrd="1" destOrd="0" parTransId="{7702E7FA-4FF9-4F55-9040-441108352ED8}" sibTransId="{F949A234-8F3A-4C50-BDC4-44F7114841C4}"/>
    <dgm:cxn modelId="{890DD1C4-6AA6-43FA-9219-57855F36E668}" srcId="{67E8C795-C35D-4CEF-B5AA-5DC5EADD1959}" destId="{E93E7246-C3C1-47E6-97DD-6CB037946A84}" srcOrd="1" destOrd="0" parTransId="{85E33201-9C4B-4605-8AD8-A55B4E9715C4}" sibTransId="{925CF639-F26F-455D-89EA-127D1843FB79}"/>
    <dgm:cxn modelId="{73DB91D4-5C67-4CFC-85D8-118815C749C9}" type="presOf" srcId="{8049A41A-031E-40EB-9BF5-A1E6288DC874}" destId="{EBF6C49D-FC08-47E1-8D3F-97A81AF36065}" srcOrd="1" destOrd="1" presId="urn:microsoft.com/office/officeart/2005/8/layout/hProcess4"/>
    <dgm:cxn modelId="{74455DDA-CFCF-4D1E-9E52-BF45719596D3}" srcId="{67E8C795-C35D-4CEF-B5AA-5DC5EADD1959}" destId="{ABCB5392-45C8-44A3-A770-3FDA6959E9DE}" srcOrd="2" destOrd="0" parTransId="{1731DD70-2B89-490D-8698-ABFD10F47950}" sibTransId="{5F0BC76E-5E5D-4C31-B124-783B56777180}"/>
    <dgm:cxn modelId="{E7BEB9DA-AA3D-491C-90C7-61D9F199D042}" srcId="{3C114494-7AE3-4DBC-9E84-422F352DE236}" destId="{F1D53B29-B522-4644-98CC-F91E3B554011}" srcOrd="0" destOrd="0" parTransId="{15AA80DF-5C1C-4B8A-A75C-741FC54BE889}" sibTransId="{4F6A9B2B-FB67-49DC-BD78-3A035EC90E77}"/>
    <dgm:cxn modelId="{73539EDE-793E-48EC-8525-0C6A3082EAEE}" type="presOf" srcId="{00875EE7-C0DA-44A0-B79F-71E11627DED4}" destId="{77E461C6-3809-4BD8-B0BD-D160808FDE4D}" srcOrd="1" destOrd="0" presId="urn:microsoft.com/office/officeart/2005/8/layout/hProcess4"/>
    <dgm:cxn modelId="{F7B75DEA-C095-4632-8FC3-DF6BB3727DB8}" type="presOf" srcId="{7E12122A-7413-42BA-AC7F-1B261836CB81}" destId="{6A670707-9E1D-41A4-88A7-D7D6706A8705}" srcOrd="0" destOrd="1" presId="urn:microsoft.com/office/officeart/2005/8/layout/hProcess4"/>
    <dgm:cxn modelId="{9084B5EF-3DFF-45D1-991E-8084BC472D11}" type="presOf" srcId="{F05A0030-6CA1-426C-876E-B2C72146C9FF}" destId="{B38E0FD2-6A74-468E-8F34-A66D3915C6F0}" srcOrd="0" destOrd="0" presId="urn:microsoft.com/office/officeart/2005/8/layout/hProcess4"/>
    <dgm:cxn modelId="{F957DBF7-269D-472A-B831-FDF28CBE11A0}" type="presOf" srcId="{B67C1254-3DD3-4A35-B815-359FAA8AEBF4}" destId="{77E461C6-3809-4BD8-B0BD-D160808FDE4D}" srcOrd="1" destOrd="1" presId="urn:microsoft.com/office/officeart/2005/8/layout/hProcess4"/>
    <dgm:cxn modelId="{CB818D1C-A6AB-4ACB-8BD9-4D4D0A1FCA54}" type="presParOf" srcId="{84905508-D829-405B-9F4A-2E849B648066}" destId="{3FEF9F3A-B52D-4F71-BF16-B490455D8459}" srcOrd="0" destOrd="0" presId="urn:microsoft.com/office/officeart/2005/8/layout/hProcess4"/>
    <dgm:cxn modelId="{26C1C129-8EEF-4630-AF3C-0B62B3286C66}" type="presParOf" srcId="{84905508-D829-405B-9F4A-2E849B648066}" destId="{78787A72-C895-42C0-B2BB-33CCCAD9B377}" srcOrd="1" destOrd="0" presId="urn:microsoft.com/office/officeart/2005/8/layout/hProcess4"/>
    <dgm:cxn modelId="{96FBD42E-3223-4FD2-8FCC-FDF333A19317}" type="presParOf" srcId="{84905508-D829-405B-9F4A-2E849B648066}" destId="{8D31A219-05F0-4D87-A442-76958128E99C}" srcOrd="2" destOrd="0" presId="urn:microsoft.com/office/officeart/2005/8/layout/hProcess4"/>
    <dgm:cxn modelId="{4F6E3EF7-D2F0-45CD-A039-EBC143B48F45}" type="presParOf" srcId="{8D31A219-05F0-4D87-A442-76958128E99C}" destId="{90EBF462-42B5-42D5-8161-E2EC3A015ADF}" srcOrd="0" destOrd="0" presId="urn:microsoft.com/office/officeart/2005/8/layout/hProcess4"/>
    <dgm:cxn modelId="{78385B0F-A7A6-462D-953C-30546609A95B}" type="presParOf" srcId="{90EBF462-42B5-42D5-8161-E2EC3A015ADF}" destId="{05686E5B-C46F-430D-8E7F-D733E36DFC1F}" srcOrd="0" destOrd="0" presId="urn:microsoft.com/office/officeart/2005/8/layout/hProcess4"/>
    <dgm:cxn modelId="{88294887-A6BC-4FA3-AD3A-3321DE8B5B18}" type="presParOf" srcId="{90EBF462-42B5-42D5-8161-E2EC3A015ADF}" destId="{491A009B-D813-45D5-826C-23443EE5C24E}" srcOrd="1" destOrd="0" presId="urn:microsoft.com/office/officeart/2005/8/layout/hProcess4"/>
    <dgm:cxn modelId="{E68882FA-E594-4247-86C7-39781FEA7B8C}" type="presParOf" srcId="{90EBF462-42B5-42D5-8161-E2EC3A015ADF}" destId="{77E461C6-3809-4BD8-B0BD-D160808FDE4D}" srcOrd="2" destOrd="0" presId="urn:microsoft.com/office/officeart/2005/8/layout/hProcess4"/>
    <dgm:cxn modelId="{42A9A0C4-07B6-400A-8410-A05538DC7AD3}" type="presParOf" srcId="{90EBF462-42B5-42D5-8161-E2EC3A015ADF}" destId="{B38E0FD2-6A74-468E-8F34-A66D3915C6F0}" srcOrd="3" destOrd="0" presId="urn:microsoft.com/office/officeart/2005/8/layout/hProcess4"/>
    <dgm:cxn modelId="{D71BF4D3-3B11-41B6-9D19-AAE9A0510B02}" type="presParOf" srcId="{90EBF462-42B5-42D5-8161-E2EC3A015ADF}" destId="{36CB88C8-FBA5-4F0F-BCC6-3E7078A15FF2}" srcOrd="4" destOrd="0" presId="urn:microsoft.com/office/officeart/2005/8/layout/hProcess4"/>
    <dgm:cxn modelId="{C256D24D-7A0A-4AC2-A436-E48D634F2053}" type="presParOf" srcId="{8D31A219-05F0-4D87-A442-76958128E99C}" destId="{7CFA2AFB-3EF0-42A4-AC55-E740C1E188CF}" srcOrd="1" destOrd="0" presId="urn:microsoft.com/office/officeart/2005/8/layout/hProcess4"/>
    <dgm:cxn modelId="{15123665-EBF1-4C96-A716-74F9DD569748}" type="presParOf" srcId="{8D31A219-05F0-4D87-A442-76958128E99C}" destId="{FF19F4B9-9E50-4375-8A55-3E3388BFAD26}" srcOrd="2" destOrd="0" presId="urn:microsoft.com/office/officeart/2005/8/layout/hProcess4"/>
    <dgm:cxn modelId="{BF9E3592-956A-40C9-BE79-C4DA6D211B2F}" type="presParOf" srcId="{FF19F4B9-9E50-4375-8A55-3E3388BFAD26}" destId="{3AA30A06-C0A0-45C4-9F0B-369CDE07E72A}" srcOrd="0" destOrd="0" presId="urn:microsoft.com/office/officeart/2005/8/layout/hProcess4"/>
    <dgm:cxn modelId="{01916024-11A3-4ECC-8BF2-DFBC612AD6B5}" type="presParOf" srcId="{FF19F4B9-9E50-4375-8A55-3E3388BFAD26}" destId="{AEA6B8D7-7407-4971-BC6E-1888B0A54554}" srcOrd="1" destOrd="0" presId="urn:microsoft.com/office/officeart/2005/8/layout/hProcess4"/>
    <dgm:cxn modelId="{59FDC0CF-B2A0-435D-BE79-3FD9D41A0ED5}" type="presParOf" srcId="{FF19F4B9-9E50-4375-8A55-3E3388BFAD26}" destId="{611F1F1E-6F40-48F3-A31F-23CDC3221677}" srcOrd="2" destOrd="0" presId="urn:microsoft.com/office/officeart/2005/8/layout/hProcess4"/>
    <dgm:cxn modelId="{D6E3D8D6-EE38-48FF-B11B-6D238381337B}" type="presParOf" srcId="{FF19F4B9-9E50-4375-8A55-3E3388BFAD26}" destId="{7C0FB9ED-C51B-4A1F-806E-1CA50D1F7704}" srcOrd="3" destOrd="0" presId="urn:microsoft.com/office/officeart/2005/8/layout/hProcess4"/>
    <dgm:cxn modelId="{7FEFD058-4A28-4DBA-B5AA-2507C182A84C}" type="presParOf" srcId="{FF19F4B9-9E50-4375-8A55-3E3388BFAD26}" destId="{43D462CA-224B-4DEF-8F8A-A9D0009103C2}" srcOrd="4" destOrd="0" presId="urn:microsoft.com/office/officeart/2005/8/layout/hProcess4"/>
    <dgm:cxn modelId="{B9836CB3-6DD4-474E-813B-2E33348A8A6D}" type="presParOf" srcId="{8D31A219-05F0-4D87-A442-76958128E99C}" destId="{254A5D89-58C0-4581-B183-05E38F9CD5FE}" srcOrd="3" destOrd="0" presId="urn:microsoft.com/office/officeart/2005/8/layout/hProcess4"/>
    <dgm:cxn modelId="{BA0C8F27-68CF-46FD-AEDB-CECDF23578BD}" type="presParOf" srcId="{8D31A219-05F0-4D87-A442-76958128E99C}" destId="{0CE1CD87-F814-4510-8531-B20CE8EF9DF7}" srcOrd="4" destOrd="0" presId="urn:microsoft.com/office/officeart/2005/8/layout/hProcess4"/>
    <dgm:cxn modelId="{34A2FD27-564E-4C27-9694-3037429F395E}" type="presParOf" srcId="{0CE1CD87-F814-4510-8531-B20CE8EF9DF7}" destId="{19E7BD51-6FA0-4A60-A8D3-15BAC9ABA2DB}" srcOrd="0" destOrd="0" presId="urn:microsoft.com/office/officeart/2005/8/layout/hProcess4"/>
    <dgm:cxn modelId="{777B23C6-D978-4DA2-A236-4DA5B8A4349E}" type="presParOf" srcId="{0CE1CD87-F814-4510-8531-B20CE8EF9DF7}" destId="{6A670707-9E1D-41A4-88A7-D7D6706A8705}" srcOrd="1" destOrd="0" presId="urn:microsoft.com/office/officeart/2005/8/layout/hProcess4"/>
    <dgm:cxn modelId="{E97948E3-85F3-439B-87FB-05114B274711}" type="presParOf" srcId="{0CE1CD87-F814-4510-8531-B20CE8EF9DF7}" destId="{82BCD02D-B03F-480F-B697-76A401912EDD}" srcOrd="2" destOrd="0" presId="urn:microsoft.com/office/officeart/2005/8/layout/hProcess4"/>
    <dgm:cxn modelId="{BFB0A98E-C2A5-4A0A-8908-F3B4B038B655}" type="presParOf" srcId="{0CE1CD87-F814-4510-8531-B20CE8EF9DF7}" destId="{31680B4C-9A9F-45E8-84FB-3BB0F27B0850}" srcOrd="3" destOrd="0" presId="urn:microsoft.com/office/officeart/2005/8/layout/hProcess4"/>
    <dgm:cxn modelId="{FEE68FCC-D1D3-45F7-881D-CC279C06232A}" type="presParOf" srcId="{0CE1CD87-F814-4510-8531-B20CE8EF9DF7}" destId="{D3EAACE6-9E64-4F51-8563-A709CC39B75C}" srcOrd="4" destOrd="0" presId="urn:microsoft.com/office/officeart/2005/8/layout/hProcess4"/>
    <dgm:cxn modelId="{99CC3906-DC37-4C7E-9D49-20852F24C0EA}" type="presParOf" srcId="{8D31A219-05F0-4D87-A442-76958128E99C}" destId="{873E492E-3817-462C-9C11-2EE9D40D3FFB}" srcOrd="5" destOrd="0" presId="urn:microsoft.com/office/officeart/2005/8/layout/hProcess4"/>
    <dgm:cxn modelId="{72E04E6A-5428-447C-8A0C-48B928329B03}" type="presParOf" srcId="{8D31A219-05F0-4D87-A442-76958128E99C}" destId="{8A93B623-64FC-4BEA-A5B6-9AF8A4884283}" srcOrd="6" destOrd="0" presId="urn:microsoft.com/office/officeart/2005/8/layout/hProcess4"/>
    <dgm:cxn modelId="{7AEADD6D-207A-4E63-92C6-569F90370926}" type="presParOf" srcId="{8A93B623-64FC-4BEA-A5B6-9AF8A4884283}" destId="{F4849889-B8AF-45D0-96F6-F16EA85425BA}" srcOrd="0" destOrd="0" presId="urn:microsoft.com/office/officeart/2005/8/layout/hProcess4"/>
    <dgm:cxn modelId="{7053C0A3-B4BA-41BB-B037-127947844E3F}" type="presParOf" srcId="{8A93B623-64FC-4BEA-A5B6-9AF8A4884283}" destId="{4ACFC3CA-A670-41AA-BB71-21179980EAA0}" srcOrd="1" destOrd="0" presId="urn:microsoft.com/office/officeart/2005/8/layout/hProcess4"/>
    <dgm:cxn modelId="{FFC264AC-CAEC-436D-B3AE-DFBADB8FFF6A}" type="presParOf" srcId="{8A93B623-64FC-4BEA-A5B6-9AF8A4884283}" destId="{EBF6C49D-FC08-47E1-8D3F-97A81AF36065}" srcOrd="2" destOrd="0" presId="urn:microsoft.com/office/officeart/2005/8/layout/hProcess4"/>
    <dgm:cxn modelId="{A07C43A8-B1E7-4DE2-B093-467994F8A444}" type="presParOf" srcId="{8A93B623-64FC-4BEA-A5B6-9AF8A4884283}" destId="{A224C550-9682-4E5D-9A98-166CCFCE30EB}" srcOrd="3" destOrd="0" presId="urn:microsoft.com/office/officeart/2005/8/layout/hProcess4"/>
    <dgm:cxn modelId="{F1CF8F3B-DA13-4ECA-A327-ED35F7B23B14}" type="presParOf" srcId="{8A93B623-64FC-4BEA-A5B6-9AF8A4884283}" destId="{467BA95C-E932-4E1E-A20F-4F06C717632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10BBBF-1C9D-43D6-B207-A84A130CE88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05A0030-6CA1-426C-876E-B2C72146C9FF}">
      <dgm:prSet phldrT="[Texto]"/>
      <dgm:spPr/>
      <dgm:t>
        <a:bodyPr/>
        <a:lstStyle/>
        <a:p>
          <a:r>
            <a:rPr lang="pt-BR" dirty="0"/>
            <a:t>Primeira consulta</a:t>
          </a:r>
        </a:p>
      </dgm:t>
    </dgm:pt>
    <dgm:pt modelId="{CBF5A702-45E3-49D9-ABE9-607FEA7F73BD}" type="parTrans" cxnId="{8DCB11A4-FD51-4436-BCA4-209D3965B23B}">
      <dgm:prSet/>
      <dgm:spPr/>
      <dgm:t>
        <a:bodyPr/>
        <a:lstStyle/>
        <a:p>
          <a:endParaRPr lang="pt-BR"/>
        </a:p>
      </dgm:t>
    </dgm:pt>
    <dgm:pt modelId="{9C59069A-4B20-42F7-91D8-CC4922C907B0}" type="sibTrans" cxnId="{8DCB11A4-FD51-4436-BCA4-209D3965B23B}">
      <dgm:prSet/>
      <dgm:spPr/>
      <dgm:t>
        <a:bodyPr/>
        <a:lstStyle/>
        <a:p>
          <a:endParaRPr lang="pt-BR"/>
        </a:p>
      </dgm:t>
    </dgm:pt>
    <dgm:pt modelId="{00875EE7-C0DA-44A0-B79F-71E11627DED4}">
      <dgm:prSet phldrT="[Texto]"/>
      <dgm:spPr/>
      <dgm:t>
        <a:bodyPr/>
        <a:lstStyle/>
        <a:p>
          <a:r>
            <a:rPr lang="pt-BR" dirty="0"/>
            <a:t>Rastrear</a:t>
          </a:r>
        </a:p>
      </dgm:t>
    </dgm:pt>
    <dgm:pt modelId="{7B685284-5BCF-46BC-8CC9-15A7563A174B}" type="parTrans" cxnId="{8E0CCC9B-9960-49FE-9F19-ED0799801872}">
      <dgm:prSet/>
      <dgm:spPr/>
      <dgm:t>
        <a:bodyPr/>
        <a:lstStyle/>
        <a:p>
          <a:endParaRPr lang="pt-BR"/>
        </a:p>
      </dgm:t>
    </dgm:pt>
    <dgm:pt modelId="{ADE90B2F-F179-4BEF-8E30-26135DD674A9}" type="sibTrans" cxnId="{8E0CCC9B-9960-49FE-9F19-ED0799801872}">
      <dgm:prSet/>
      <dgm:spPr/>
      <dgm:t>
        <a:bodyPr/>
        <a:lstStyle/>
        <a:p>
          <a:endParaRPr lang="pt-BR"/>
        </a:p>
      </dgm:t>
    </dgm:pt>
    <dgm:pt modelId="{67E8C795-C35D-4CEF-B5AA-5DC5EADD1959}">
      <dgm:prSet phldrT="[Texto]"/>
      <dgm:spPr/>
      <dgm:t>
        <a:bodyPr/>
        <a:lstStyle/>
        <a:p>
          <a:r>
            <a:rPr lang="pt-BR" dirty="0"/>
            <a:t>Retorno 1</a:t>
          </a:r>
        </a:p>
      </dgm:t>
    </dgm:pt>
    <dgm:pt modelId="{0210102C-2E10-43BE-8572-BC25378BC125}" type="parTrans" cxnId="{396E6755-3D61-4A4C-A6C0-D46F9057BD5D}">
      <dgm:prSet/>
      <dgm:spPr/>
      <dgm:t>
        <a:bodyPr/>
        <a:lstStyle/>
        <a:p>
          <a:endParaRPr lang="pt-BR"/>
        </a:p>
      </dgm:t>
    </dgm:pt>
    <dgm:pt modelId="{42C24C79-7B94-4688-B70C-7CEEA851AB50}" type="sibTrans" cxnId="{396E6755-3D61-4A4C-A6C0-D46F9057BD5D}">
      <dgm:prSet/>
      <dgm:spPr/>
      <dgm:t>
        <a:bodyPr/>
        <a:lstStyle/>
        <a:p>
          <a:endParaRPr lang="pt-BR"/>
        </a:p>
      </dgm:t>
    </dgm:pt>
    <dgm:pt modelId="{5AA20872-08A3-4C32-98C7-EA5C547819F8}">
      <dgm:prSet phldrT="[Texto]"/>
      <dgm:spPr/>
      <dgm:t>
        <a:bodyPr/>
        <a:lstStyle/>
        <a:p>
          <a:r>
            <a:rPr lang="pt-BR" dirty="0"/>
            <a:t>6 meses após</a:t>
          </a:r>
        </a:p>
      </dgm:t>
    </dgm:pt>
    <dgm:pt modelId="{57D436DA-6DC0-4D89-94A4-B8B44E4F702C}" type="parTrans" cxnId="{6B9BDD57-19C9-4D7C-B4EC-60C89B9F52F9}">
      <dgm:prSet/>
      <dgm:spPr/>
      <dgm:t>
        <a:bodyPr/>
        <a:lstStyle/>
        <a:p>
          <a:endParaRPr lang="pt-BR"/>
        </a:p>
      </dgm:t>
    </dgm:pt>
    <dgm:pt modelId="{3FF5DFEC-22C0-4579-A023-12282ED1C23C}" type="sibTrans" cxnId="{6B9BDD57-19C9-4D7C-B4EC-60C89B9F52F9}">
      <dgm:prSet/>
      <dgm:spPr/>
      <dgm:t>
        <a:bodyPr/>
        <a:lstStyle/>
        <a:p>
          <a:endParaRPr lang="pt-BR"/>
        </a:p>
      </dgm:t>
    </dgm:pt>
    <dgm:pt modelId="{E93E7246-C3C1-47E6-97DD-6CB037946A84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85E33201-9C4B-4605-8AD8-A55B4E9715C4}" type="parTrans" cxnId="{890DD1C4-6AA6-43FA-9219-57855F36E668}">
      <dgm:prSet/>
      <dgm:spPr/>
      <dgm:t>
        <a:bodyPr/>
        <a:lstStyle/>
        <a:p>
          <a:endParaRPr lang="pt-BR"/>
        </a:p>
      </dgm:t>
    </dgm:pt>
    <dgm:pt modelId="{925CF639-F26F-455D-89EA-127D1843FB79}" type="sibTrans" cxnId="{890DD1C4-6AA6-43FA-9219-57855F36E668}">
      <dgm:prSet/>
      <dgm:spPr/>
      <dgm:t>
        <a:bodyPr/>
        <a:lstStyle/>
        <a:p>
          <a:endParaRPr lang="pt-BR"/>
        </a:p>
      </dgm:t>
    </dgm:pt>
    <dgm:pt modelId="{0E3649B2-4DAE-4806-9A19-F2BC89AAE62B}">
      <dgm:prSet phldrT="[Texto]"/>
      <dgm:spPr/>
      <dgm:t>
        <a:bodyPr/>
        <a:lstStyle/>
        <a:p>
          <a:r>
            <a:rPr lang="pt-BR" dirty="0"/>
            <a:t>Retorno 2</a:t>
          </a:r>
        </a:p>
      </dgm:t>
    </dgm:pt>
    <dgm:pt modelId="{436EFAD3-7EDE-446F-AB68-7FAE4EF1788C}" type="parTrans" cxnId="{5C88A096-C991-459A-982A-E4A10A4AED5F}">
      <dgm:prSet/>
      <dgm:spPr/>
      <dgm:t>
        <a:bodyPr/>
        <a:lstStyle/>
        <a:p>
          <a:endParaRPr lang="pt-BR"/>
        </a:p>
      </dgm:t>
    </dgm:pt>
    <dgm:pt modelId="{F6F8F570-2EBF-4F3D-A61F-E4F18B721891}" type="sibTrans" cxnId="{5C88A096-C991-459A-982A-E4A10A4AED5F}">
      <dgm:prSet/>
      <dgm:spPr/>
      <dgm:t>
        <a:bodyPr/>
        <a:lstStyle/>
        <a:p>
          <a:endParaRPr lang="pt-BR"/>
        </a:p>
      </dgm:t>
    </dgm:pt>
    <dgm:pt modelId="{BF6E95A6-EBCD-428B-8000-BCE2BBA3A745}">
      <dgm:prSet phldrT="[Texto]"/>
      <dgm:spPr/>
      <dgm:t>
        <a:bodyPr/>
        <a:lstStyle/>
        <a:p>
          <a:r>
            <a:rPr lang="pt-BR" dirty="0"/>
            <a:t>6 meses</a:t>
          </a:r>
        </a:p>
      </dgm:t>
    </dgm:pt>
    <dgm:pt modelId="{DA7E1353-6D1A-46B6-ADB1-F84086201473}" type="parTrans" cxnId="{139BAFBA-54C0-4540-9B4D-9553FD52F347}">
      <dgm:prSet/>
      <dgm:spPr/>
      <dgm:t>
        <a:bodyPr/>
        <a:lstStyle/>
        <a:p>
          <a:endParaRPr lang="pt-BR"/>
        </a:p>
      </dgm:t>
    </dgm:pt>
    <dgm:pt modelId="{BFA9DCC2-9A3C-40AE-AEC9-3759DF115317}" type="sibTrans" cxnId="{139BAFBA-54C0-4540-9B4D-9553FD52F347}">
      <dgm:prSet/>
      <dgm:spPr/>
      <dgm:t>
        <a:bodyPr/>
        <a:lstStyle/>
        <a:p>
          <a:endParaRPr lang="pt-BR"/>
        </a:p>
      </dgm:t>
    </dgm:pt>
    <dgm:pt modelId="{7E12122A-7413-42BA-AC7F-1B261836CB81}">
      <dgm:prSet phldrT="[Texto]"/>
      <dgm:spPr/>
      <dgm:t>
        <a:bodyPr/>
        <a:lstStyle/>
        <a:p>
          <a:r>
            <a:rPr lang="pt-BR" dirty="0"/>
            <a:t>Monitorar </a:t>
          </a:r>
        </a:p>
      </dgm:t>
    </dgm:pt>
    <dgm:pt modelId="{68103CAB-91A9-49A4-800B-1BAEF26651A6}" type="parTrans" cxnId="{A745A655-66D7-431D-B81C-176C908CB9A1}">
      <dgm:prSet/>
      <dgm:spPr/>
      <dgm:t>
        <a:bodyPr/>
        <a:lstStyle/>
        <a:p>
          <a:endParaRPr lang="pt-BR"/>
        </a:p>
      </dgm:t>
    </dgm:pt>
    <dgm:pt modelId="{94194E98-D37F-4D78-AFC8-0A1FEAAD1CE5}" type="sibTrans" cxnId="{A745A655-66D7-431D-B81C-176C908CB9A1}">
      <dgm:prSet/>
      <dgm:spPr/>
      <dgm:t>
        <a:bodyPr/>
        <a:lstStyle/>
        <a:p>
          <a:endParaRPr lang="pt-BR"/>
        </a:p>
      </dgm:t>
    </dgm:pt>
    <dgm:pt modelId="{3C114494-7AE3-4DBC-9E84-422F352DE236}">
      <dgm:prSet phldrT="[Texto]"/>
      <dgm:spPr/>
      <dgm:t>
        <a:bodyPr/>
        <a:lstStyle/>
        <a:p>
          <a:r>
            <a:rPr lang="pt-BR" dirty="0"/>
            <a:t>Retorno n</a:t>
          </a:r>
        </a:p>
      </dgm:t>
    </dgm:pt>
    <dgm:pt modelId="{6F769955-4D7B-4F61-90C2-5C59A4D12233}" type="parTrans" cxnId="{5BD3CC64-9C38-426D-9467-84A1DD169F9C}">
      <dgm:prSet/>
      <dgm:spPr/>
      <dgm:t>
        <a:bodyPr/>
        <a:lstStyle/>
        <a:p>
          <a:endParaRPr lang="pt-BR"/>
        </a:p>
      </dgm:t>
    </dgm:pt>
    <dgm:pt modelId="{C500B2EE-8955-46DB-9E70-F43E34953C3F}" type="sibTrans" cxnId="{5BD3CC64-9C38-426D-9467-84A1DD169F9C}">
      <dgm:prSet/>
      <dgm:spPr/>
      <dgm:t>
        <a:bodyPr/>
        <a:lstStyle/>
        <a:p>
          <a:endParaRPr lang="pt-BR"/>
        </a:p>
      </dgm:t>
    </dgm:pt>
    <dgm:pt modelId="{B67C1254-3DD3-4A35-B815-359FAA8AEBF4}">
      <dgm:prSet phldrT="[Texto]"/>
      <dgm:spPr/>
      <dgm:t>
        <a:bodyPr/>
        <a:lstStyle/>
        <a:p>
          <a:r>
            <a:rPr lang="pt-BR" dirty="0"/>
            <a:t>Atenção primária</a:t>
          </a:r>
        </a:p>
      </dgm:t>
    </dgm:pt>
    <dgm:pt modelId="{6FE7DE63-89F2-4702-8B95-5021E0740F17}" type="parTrans" cxnId="{22BD1698-804B-4E56-9BFB-406FCBDEAF70}">
      <dgm:prSet/>
      <dgm:spPr/>
      <dgm:t>
        <a:bodyPr/>
        <a:lstStyle/>
        <a:p>
          <a:endParaRPr lang="pt-BR"/>
        </a:p>
      </dgm:t>
    </dgm:pt>
    <dgm:pt modelId="{98A74D9F-C8DB-4C4C-8A95-1ECCBDCD34D5}" type="sibTrans" cxnId="{22BD1698-804B-4E56-9BFB-406FCBDEAF70}">
      <dgm:prSet/>
      <dgm:spPr/>
      <dgm:t>
        <a:bodyPr/>
        <a:lstStyle/>
        <a:p>
          <a:endParaRPr lang="pt-BR"/>
        </a:p>
      </dgm:t>
    </dgm:pt>
    <dgm:pt modelId="{ABCB5392-45C8-44A3-A770-3FDA6959E9DE}">
      <dgm:prSet phldrT="[Texto]"/>
      <dgm:spPr/>
      <dgm:t>
        <a:bodyPr/>
        <a:lstStyle/>
        <a:p>
          <a:r>
            <a:rPr lang="pt-BR" dirty="0"/>
            <a:t>Atenção primária (referência)</a:t>
          </a:r>
        </a:p>
      </dgm:t>
    </dgm:pt>
    <dgm:pt modelId="{1731DD70-2B89-490D-8698-ABFD10F47950}" type="parTrans" cxnId="{74455DDA-CFCF-4D1E-9E52-BF45719596D3}">
      <dgm:prSet/>
      <dgm:spPr/>
      <dgm:t>
        <a:bodyPr/>
        <a:lstStyle/>
        <a:p>
          <a:endParaRPr lang="pt-BR"/>
        </a:p>
      </dgm:t>
    </dgm:pt>
    <dgm:pt modelId="{5F0BC76E-5E5D-4C31-B124-783B56777180}" type="sibTrans" cxnId="{74455DDA-CFCF-4D1E-9E52-BF45719596D3}">
      <dgm:prSet/>
      <dgm:spPr/>
      <dgm:t>
        <a:bodyPr/>
        <a:lstStyle/>
        <a:p>
          <a:endParaRPr lang="pt-BR"/>
        </a:p>
      </dgm:t>
    </dgm:pt>
    <dgm:pt modelId="{F1D53B29-B522-4644-98CC-F91E3B554011}">
      <dgm:prSet phldrT="[Texto]"/>
      <dgm:spPr/>
      <dgm:t>
        <a:bodyPr/>
        <a:lstStyle/>
        <a:p>
          <a:r>
            <a:rPr lang="pt-BR" dirty="0"/>
            <a:t>Monitorar</a:t>
          </a:r>
        </a:p>
      </dgm:t>
    </dgm:pt>
    <dgm:pt modelId="{15AA80DF-5C1C-4B8A-A75C-741FC54BE889}" type="parTrans" cxnId="{E7BEB9DA-AA3D-491C-90C7-61D9F199D042}">
      <dgm:prSet/>
      <dgm:spPr/>
      <dgm:t>
        <a:bodyPr/>
        <a:lstStyle/>
        <a:p>
          <a:endParaRPr lang="pt-BR"/>
        </a:p>
      </dgm:t>
    </dgm:pt>
    <dgm:pt modelId="{4F6A9B2B-FB67-49DC-BD78-3A035EC90E77}" type="sibTrans" cxnId="{E7BEB9DA-AA3D-491C-90C7-61D9F199D042}">
      <dgm:prSet/>
      <dgm:spPr/>
      <dgm:t>
        <a:bodyPr/>
        <a:lstStyle/>
        <a:p>
          <a:endParaRPr lang="pt-BR"/>
        </a:p>
      </dgm:t>
    </dgm:pt>
    <dgm:pt modelId="{31C561EC-80C4-41F1-84A4-AC6702819A7A}">
      <dgm:prSet phldrT="[Texto]"/>
      <dgm:spPr/>
      <dgm:t>
        <a:bodyPr/>
        <a:lstStyle/>
        <a:p>
          <a:r>
            <a:rPr lang="pt-BR" dirty="0"/>
            <a:t>6 meses</a:t>
          </a:r>
        </a:p>
      </dgm:t>
    </dgm:pt>
    <dgm:pt modelId="{F0E052C6-B564-41CF-AF00-B6E75CF84F59}" type="parTrans" cxnId="{B2A182A7-370D-4264-8759-F5EFA6DB8E53}">
      <dgm:prSet/>
      <dgm:spPr/>
      <dgm:t>
        <a:bodyPr/>
        <a:lstStyle/>
        <a:p>
          <a:endParaRPr lang="pt-BR"/>
        </a:p>
      </dgm:t>
    </dgm:pt>
    <dgm:pt modelId="{652F302E-B8C2-46B9-A86D-ACE65F6A3CAC}" type="sibTrans" cxnId="{B2A182A7-370D-4264-8759-F5EFA6DB8E53}">
      <dgm:prSet/>
      <dgm:spPr/>
      <dgm:t>
        <a:bodyPr/>
        <a:lstStyle/>
        <a:p>
          <a:endParaRPr lang="pt-BR"/>
        </a:p>
      </dgm:t>
    </dgm:pt>
    <dgm:pt modelId="{FB5D11DA-6D1D-4B6F-9C71-1075D39D75DE}">
      <dgm:prSet phldrT="[Texto]"/>
      <dgm:spPr/>
      <dgm:t>
        <a:bodyPr/>
        <a:lstStyle/>
        <a:p>
          <a:r>
            <a:rPr lang="pt-BR" dirty="0"/>
            <a:t>Atenção secundária (contrarreferência)</a:t>
          </a:r>
        </a:p>
      </dgm:t>
    </dgm:pt>
    <dgm:pt modelId="{3B4A26DE-4CE9-486A-A8AD-7215AEC7CAD2}" type="parTrans" cxnId="{0D11854C-9004-4482-BA1F-D7941561B3DA}">
      <dgm:prSet/>
      <dgm:spPr/>
      <dgm:t>
        <a:bodyPr/>
        <a:lstStyle/>
        <a:p>
          <a:endParaRPr lang="pt-BR"/>
        </a:p>
      </dgm:t>
    </dgm:pt>
    <dgm:pt modelId="{77F2641E-FCE5-41DA-8C2C-22892B907054}" type="sibTrans" cxnId="{0D11854C-9004-4482-BA1F-D7941561B3DA}">
      <dgm:prSet/>
      <dgm:spPr/>
      <dgm:t>
        <a:bodyPr/>
        <a:lstStyle/>
        <a:p>
          <a:endParaRPr lang="pt-BR"/>
        </a:p>
      </dgm:t>
    </dgm:pt>
    <dgm:pt modelId="{786CD088-2555-482A-9752-95C5752BD7FF}">
      <dgm:prSet phldrT="[Texto]"/>
      <dgm:spPr/>
      <dgm:t>
        <a:bodyPr/>
        <a:lstStyle/>
        <a:p>
          <a:r>
            <a:rPr lang="pt-BR" dirty="0"/>
            <a:t>Atenção secundária (contrarreferência)</a:t>
          </a:r>
        </a:p>
      </dgm:t>
    </dgm:pt>
    <dgm:pt modelId="{B489E271-6F34-47C4-B81B-C26F3937B584}" type="parTrans" cxnId="{D6E0F46A-7611-4B57-AA11-4509F19A0B0D}">
      <dgm:prSet/>
      <dgm:spPr/>
      <dgm:t>
        <a:bodyPr/>
        <a:lstStyle/>
        <a:p>
          <a:endParaRPr lang="pt-BR"/>
        </a:p>
      </dgm:t>
    </dgm:pt>
    <dgm:pt modelId="{2BBD418F-C0BB-45B5-9842-E9FECF3CF8F6}" type="sibTrans" cxnId="{D6E0F46A-7611-4B57-AA11-4509F19A0B0D}">
      <dgm:prSet/>
      <dgm:spPr/>
      <dgm:t>
        <a:bodyPr/>
        <a:lstStyle/>
        <a:p>
          <a:endParaRPr lang="pt-BR"/>
        </a:p>
      </dgm:t>
    </dgm:pt>
    <dgm:pt modelId="{B701C945-B8C9-4188-A985-81083C766E73}" type="pres">
      <dgm:prSet presAssocID="{5F10BBBF-1C9D-43D6-B207-A84A130CE88D}" presName="arrowDiagram" presStyleCnt="0">
        <dgm:presLayoutVars>
          <dgm:chMax val="5"/>
          <dgm:dir/>
          <dgm:resizeHandles val="exact"/>
        </dgm:presLayoutVars>
      </dgm:prSet>
      <dgm:spPr/>
    </dgm:pt>
    <dgm:pt modelId="{98AF9D8A-3F1B-417F-B54D-CB3EFCEB546A}" type="pres">
      <dgm:prSet presAssocID="{5F10BBBF-1C9D-43D6-B207-A84A130CE88D}" presName="arrow" presStyleLbl="bgShp" presStyleIdx="0" presStyleCnt="1"/>
      <dgm:spPr/>
    </dgm:pt>
    <dgm:pt modelId="{7EAE77BB-2C4B-4284-A06E-1A37A3CCA6E9}" type="pres">
      <dgm:prSet presAssocID="{5F10BBBF-1C9D-43D6-B207-A84A130CE88D}" presName="arrowDiagram4" presStyleCnt="0"/>
      <dgm:spPr/>
    </dgm:pt>
    <dgm:pt modelId="{F049C423-A125-46C4-AEDB-DADD99872F23}" type="pres">
      <dgm:prSet presAssocID="{F05A0030-6CA1-426C-876E-B2C72146C9FF}" presName="bullet4a" presStyleLbl="node1" presStyleIdx="0" presStyleCnt="4"/>
      <dgm:spPr/>
    </dgm:pt>
    <dgm:pt modelId="{83CD10A9-101C-4DCF-82C7-2728B3B33F97}" type="pres">
      <dgm:prSet presAssocID="{F05A0030-6CA1-426C-876E-B2C72146C9FF}" presName="textBox4a" presStyleLbl="revTx" presStyleIdx="0" presStyleCnt="4">
        <dgm:presLayoutVars>
          <dgm:bulletEnabled val="1"/>
        </dgm:presLayoutVars>
      </dgm:prSet>
      <dgm:spPr/>
    </dgm:pt>
    <dgm:pt modelId="{87DFF0F4-E012-4A99-9395-3DBD36E41834}" type="pres">
      <dgm:prSet presAssocID="{67E8C795-C35D-4CEF-B5AA-5DC5EADD1959}" presName="bullet4b" presStyleLbl="node1" presStyleIdx="1" presStyleCnt="4"/>
      <dgm:spPr/>
    </dgm:pt>
    <dgm:pt modelId="{9BFBFF8D-AFD5-4CE8-8D08-B472C2104D44}" type="pres">
      <dgm:prSet presAssocID="{67E8C795-C35D-4CEF-B5AA-5DC5EADD1959}" presName="textBox4b" presStyleLbl="revTx" presStyleIdx="1" presStyleCnt="4">
        <dgm:presLayoutVars>
          <dgm:bulletEnabled val="1"/>
        </dgm:presLayoutVars>
      </dgm:prSet>
      <dgm:spPr/>
    </dgm:pt>
    <dgm:pt modelId="{216373CE-DAB4-42EF-B5EA-9B72E3CB914B}" type="pres">
      <dgm:prSet presAssocID="{0E3649B2-4DAE-4806-9A19-F2BC89AAE62B}" presName="bullet4c" presStyleLbl="node1" presStyleIdx="2" presStyleCnt="4"/>
      <dgm:spPr/>
    </dgm:pt>
    <dgm:pt modelId="{7B506F12-F5E4-4297-AC9B-73F366DED998}" type="pres">
      <dgm:prSet presAssocID="{0E3649B2-4DAE-4806-9A19-F2BC89AAE62B}" presName="textBox4c" presStyleLbl="revTx" presStyleIdx="2" presStyleCnt="4">
        <dgm:presLayoutVars>
          <dgm:bulletEnabled val="1"/>
        </dgm:presLayoutVars>
      </dgm:prSet>
      <dgm:spPr/>
    </dgm:pt>
    <dgm:pt modelId="{CDB3C047-6687-49B4-B528-3DFD611DDD8C}" type="pres">
      <dgm:prSet presAssocID="{3C114494-7AE3-4DBC-9E84-422F352DE236}" presName="bullet4d" presStyleLbl="node1" presStyleIdx="3" presStyleCnt="4"/>
      <dgm:spPr/>
    </dgm:pt>
    <dgm:pt modelId="{79539295-DE28-4D6C-91C7-18443E94236F}" type="pres">
      <dgm:prSet presAssocID="{3C114494-7AE3-4DBC-9E84-422F352DE236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C0A0D605-6668-4395-AE01-5D9D74280CED}" type="presOf" srcId="{F1D53B29-B522-4644-98CC-F91E3B554011}" destId="{79539295-DE28-4D6C-91C7-18443E94236F}" srcOrd="0" destOrd="2" presId="urn:microsoft.com/office/officeart/2005/8/layout/arrow2"/>
    <dgm:cxn modelId="{5751E511-28E3-4011-8F97-45F3AFEBBAA4}" type="presOf" srcId="{7E12122A-7413-42BA-AC7F-1B261836CB81}" destId="{7B506F12-F5E4-4297-AC9B-73F366DED998}" srcOrd="0" destOrd="2" presId="urn:microsoft.com/office/officeart/2005/8/layout/arrow2"/>
    <dgm:cxn modelId="{C25DBE19-A7D9-477E-9C6B-387A54C26484}" type="presOf" srcId="{0E3649B2-4DAE-4806-9A19-F2BC89AAE62B}" destId="{7B506F12-F5E4-4297-AC9B-73F366DED998}" srcOrd="0" destOrd="0" presId="urn:microsoft.com/office/officeart/2005/8/layout/arrow2"/>
    <dgm:cxn modelId="{F3C7B824-E51E-4A69-8A76-4834462FA2C6}" type="presOf" srcId="{B67C1254-3DD3-4A35-B815-359FAA8AEBF4}" destId="{83CD10A9-101C-4DCF-82C7-2728B3B33F97}" srcOrd="0" destOrd="2" presId="urn:microsoft.com/office/officeart/2005/8/layout/arrow2"/>
    <dgm:cxn modelId="{617AA737-0B4B-4847-8BFD-77E428552DB3}" type="presOf" srcId="{786CD088-2555-482A-9752-95C5752BD7FF}" destId="{79539295-DE28-4D6C-91C7-18443E94236F}" srcOrd="0" destOrd="3" presId="urn:microsoft.com/office/officeart/2005/8/layout/arrow2"/>
    <dgm:cxn modelId="{8C222B40-F64D-4F25-9555-3092846ACDE5}" type="presOf" srcId="{31C561EC-80C4-41F1-84A4-AC6702819A7A}" destId="{79539295-DE28-4D6C-91C7-18443E94236F}" srcOrd="0" destOrd="1" presId="urn:microsoft.com/office/officeart/2005/8/layout/arrow2"/>
    <dgm:cxn modelId="{5BD3CC64-9C38-426D-9467-84A1DD169F9C}" srcId="{5F10BBBF-1C9D-43D6-B207-A84A130CE88D}" destId="{3C114494-7AE3-4DBC-9E84-422F352DE236}" srcOrd="3" destOrd="0" parTransId="{6F769955-4D7B-4F61-90C2-5C59A4D12233}" sibTransId="{C500B2EE-8955-46DB-9E70-F43E34953C3F}"/>
    <dgm:cxn modelId="{D6E0F46A-7611-4B57-AA11-4509F19A0B0D}" srcId="{F1D53B29-B522-4644-98CC-F91E3B554011}" destId="{786CD088-2555-482A-9752-95C5752BD7FF}" srcOrd="0" destOrd="0" parTransId="{B489E271-6F34-47C4-B81B-C26F3937B584}" sibTransId="{2BBD418F-C0BB-45B5-9842-E9FECF3CF8F6}"/>
    <dgm:cxn modelId="{0D11854C-9004-4482-BA1F-D7941561B3DA}" srcId="{7E12122A-7413-42BA-AC7F-1B261836CB81}" destId="{FB5D11DA-6D1D-4B6F-9C71-1075D39D75DE}" srcOrd="0" destOrd="0" parTransId="{3B4A26DE-4CE9-486A-A8AD-7215AEC7CAD2}" sibTransId="{77F2641E-FCE5-41DA-8C2C-22892B907054}"/>
    <dgm:cxn modelId="{7C702F52-68A3-4F44-8EC6-B9D14BE70F39}" type="presOf" srcId="{00875EE7-C0DA-44A0-B79F-71E11627DED4}" destId="{83CD10A9-101C-4DCF-82C7-2728B3B33F97}" srcOrd="0" destOrd="1" presId="urn:microsoft.com/office/officeart/2005/8/layout/arrow2"/>
    <dgm:cxn modelId="{396E6755-3D61-4A4C-A6C0-D46F9057BD5D}" srcId="{5F10BBBF-1C9D-43D6-B207-A84A130CE88D}" destId="{67E8C795-C35D-4CEF-B5AA-5DC5EADD1959}" srcOrd="1" destOrd="0" parTransId="{0210102C-2E10-43BE-8572-BC25378BC125}" sibTransId="{42C24C79-7B94-4688-B70C-7CEEA851AB50}"/>
    <dgm:cxn modelId="{A745A655-66D7-431D-B81C-176C908CB9A1}" srcId="{0E3649B2-4DAE-4806-9A19-F2BC89AAE62B}" destId="{7E12122A-7413-42BA-AC7F-1B261836CB81}" srcOrd="1" destOrd="0" parTransId="{68103CAB-91A9-49A4-800B-1BAEF26651A6}" sibTransId="{94194E98-D37F-4D78-AFC8-0A1FEAAD1CE5}"/>
    <dgm:cxn modelId="{6B9BDD57-19C9-4D7C-B4EC-60C89B9F52F9}" srcId="{67E8C795-C35D-4CEF-B5AA-5DC5EADD1959}" destId="{5AA20872-08A3-4C32-98C7-EA5C547819F8}" srcOrd="0" destOrd="0" parTransId="{57D436DA-6DC0-4D89-94A4-B8B44E4F702C}" sibTransId="{3FF5DFEC-22C0-4579-A023-12282ED1C23C}"/>
    <dgm:cxn modelId="{974A9787-00A0-48DB-B8A9-6B3C6ED113C4}" type="presOf" srcId="{67E8C795-C35D-4CEF-B5AA-5DC5EADD1959}" destId="{9BFBFF8D-AFD5-4CE8-8D08-B472C2104D44}" srcOrd="0" destOrd="0" presId="urn:microsoft.com/office/officeart/2005/8/layout/arrow2"/>
    <dgm:cxn modelId="{7F25C588-A613-4DD4-A799-38D09D158447}" type="presOf" srcId="{F05A0030-6CA1-426C-876E-B2C72146C9FF}" destId="{83CD10A9-101C-4DCF-82C7-2728B3B33F97}" srcOrd="0" destOrd="0" presId="urn:microsoft.com/office/officeart/2005/8/layout/arrow2"/>
    <dgm:cxn modelId="{BEBBFC88-CD19-4B50-899D-022A15C1E667}" type="presOf" srcId="{FB5D11DA-6D1D-4B6F-9C71-1075D39D75DE}" destId="{7B506F12-F5E4-4297-AC9B-73F366DED998}" srcOrd="0" destOrd="3" presId="urn:microsoft.com/office/officeart/2005/8/layout/arrow2"/>
    <dgm:cxn modelId="{70F3AF89-0268-49F9-BACF-9A7F9CE46F73}" type="presOf" srcId="{BF6E95A6-EBCD-428B-8000-BCE2BBA3A745}" destId="{7B506F12-F5E4-4297-AC9B-73F366DED998}" srcOrd="0" destOrd="1" presId="urn:microsoft.com/office/officeart/2005/8/layout/arrow2"/>
    <dgm:cxn modelId="{D4821495-572C-4056-8DF0-E58AA6908212}" type="presOf" srcId="{3C114494-7AE3-4DBC-9E84-422F352DE236}" destId="{79539295-DE28-4D6C-91C7-18443E94236F}" srcOrd="0" destOrd="0" presId="urn:microsoft.com/office/officeart/2005/8/layout/arrow2"/>
    <dgm:cxn modelId="{1829D595-15E0-4BDC-B080-A0CCA8956A63}" type="presOf" srcId="{5F10BBBF-1C9D-43D6-B207-A84A130CE88D}" destId="{B701C945-B8C9-4188-A985-81083C766E73}" srcOrd="0" destOrd="0" presId="urn:microsoft.com/office/officeart/2005/8/layout/arrow2"/>
    <dgm:cxn modelId="{5C88A096-C991-459A-982A-E4A10A4AED5F}" srcId="{5F10BBBF-1C9D-43D6-B207-A84A130CE88D}" destId="{0E3649B2-4DAE-4806-9A19-F2BC89AAE62B}" srcOrd="2" destOrd="0" parTransId="{436EFAD3-7EDE-446F-AB68-7FAE4EF1788C}" sibTransId="{F6F8F570-2EBF-4F3D-A61F-E4F18B721891}"/>
    <dgm:cxn modelId="{22BD1698-804B-4E56-9BFB-406FCBDEAF70}" srcId="{F05A0030-6CA1-426C-876E-B2C72146C9FF}" destId="{B67C1254-3DD3-4A35-B815-359FAA8AEBF4}" srcOrd="1" destOrd="0" parTransId="{6FE7DE63-89F2-4702-8B95-5021E0740F17}" sibTransId="{98A74D9F-C8DB-4C4C-8A95-1ECCBDCD34D5}"/>
    <dgm:cxn modelId="{8E0CCC9B-9960-49FE-9F19-ED0799801872}" srcId="{F05A0030-6CA1-426C-876E-B2C72146C9FF}" destId="{00875EE7-C0DA-44A0-B79F-71E11627DED4}" srcOrd="0" destOrd="0" parTransId="{7B685284-5BCF-46BC-8CC9-15A7563A174B}" sibTransId="{ADE90B2F-F179-4BEF-8E30-26135DD674A9}"/>
    <dgm:cxn modelId="{E8F56D9C-FC5B-423D-BEFE-F5EC09D06358}" type="presOf" srcId="{E93E7246-C3C1-47E6-97DD-6CB037946A84}" destId="{9BFBFF8D-AFD5-4CE8-8D08-B472C2104D44}" srcOrd="0" destOrd="2" presId="urn:microsoft.com/office/officeart/2005/8/layout/arrow2"/>
    <dgm:cxn modelId="{E759B29E-C93D-470E-88F6-3907B1D07050}" type="presOf" srcId="{ABCB5392-45C8-44A3-A770-3FDA6959E9DE}" destId="{9BFBFF8D-AFD5-4CE8-8D08-B472C2104D44}" srcOrd="0" destOrd="3" presId="urn:microsoft.com/office/officeart/2005/8/layout/arrow2"/>
    <dgm:cxn modelId="{8DCB11A4-FD51-4436-BCA4-209D3965B23B}" srcId="{5F10BBBF-1C9D-43D6-B207-A84A130CE88D}" destId="{F05A0030-6CA1-426C-876E-B2C72146C9FF}" srcOrd="0" destOrd="0" parTransId="{CBF5A702-45E3-49D9-ABE9-607FEA7F73BD}" sibTransId="{9C59069A-4B20-42F7-91D8-CC4922C907B0}"/>
    <dgm:cxn modelId="{B2A182A7-370D-4264-8759-F5EFA6DB8E53}" srcId="{3C114494-7AE3-4DBC-9E84-422F352DE236}" destId="{31C561EC-80C4-41F1-84A4-AC6702819A7A}" srcOrd="0" destOrd="0" parTransId="{F0E052C6-B564-41CF-AF00-B6E75CF84F59}" sibTransId="{652F302E-B8C2-46B9-A86D-ACE65F6A3CAC}"/>
    <dgm:cxn modelId="{139BAFBA-54C0-4540-9B4D-9553FD52F347}" srcId="{0E3649B2-4DAE-4806-9A19-F2BC89AAE62B}" destId="{BF6E95A6-EBCD-428B-8000-BCE2BBA3A745}" srcOrd="0" destOrd="0" parTransId="{DA7E1353-6D1A-46B6-ADB1-F84086201473}" sibTransId="{BFA9DCC2-9A3C-40AE-AEC9-3759DF115317}"/>
    <dgm:cxn modelId="{890DD1C4-6AA6-43FA-9219-57855F36E668}" srcId="{67E8C795-C35D-4CEF-B5AA-5DC5EADD1959}" destId="{E93E7246-C3C1-47E6-97DD-6CB037946A84}" srcOrd="1" destOrd="0" parTransId="{85E33201-9C4B-4605-8AD8-A55B4E9715C4}" sibTransId="{925CF639-F26F-455D-89EA-127D1843FB79}"/>
    <dgm:cxn modelId="{74455DDA-CFCF-4D1E-9E52-BF45719596D3}" srcId="{E93E7246-C3C1-47E6-97DD-6CB037946A84}" destId="{ABCB5392-45C8-44A3-A770-3FDA6959E9DE}" srcOrd="0" destOrd="0" parTransId="{1731DD70-2B89-490D-8698-ABFD10F47950}" sibTransId="{5F0BC76E-5E5D-4C31-B124-783B56777180}"/>
    <dgm:cxn modelId="{E7BEB9DA-AA3D-491C-90C7-61D9F199D042}" srcId="{3C114494-7AE3-4DBC-9E84-422F352DE236}" destId="{F1D53B29-B522-4644-98CC-F91E3B554011}" srcOrd="1" destOrd="0" parTransId="{15AA80DF-5C1C-4B8A-A75C-741FC54BE889}" sibTransId="{4F6A9B2B-FB67-49DC-BD78-3A035EC90E77}"/>
    <dgm:cxn modelId="{77D259FD-3880-4ACD-ACD7-A94775D414FF}" type="presOf" srcId="{5AA20872-08A3-4C32-98C7-EA5C547819F8}" destId="{9BFBFF8D-AFD5-4CE8-8D08-B472C2104D44}" srcOrd="0" destOrd="1" presId="urn:microsoft.com/office/officeart/2005/8/layout/arrow2"/>
    <dgm:cxn modelId="{38AC31F9-59CD-45C4-B584-04576623A110}" type="presParOf" srcId="{B701C945-B8C9-4188-A985-81083C766E73}" destId="{98AF9D8A-3F1B-417F-B54D-CB3EFCEB546A}" srcOrd="0" destOrd="0" presId="urn:microsoft.com/office/officeart/2005/8/layout/arrow2"/>
    <dgm:cxn modelId="{D3FE9063-4F5F-4AB9-ACF9-4329E99FE303}" type="presParOf" srcId="{B701C945-B8C9-4188-A985-81083C766E73}" destId="{7EAE77BB-2C4B-4284-A06E-1A37A3CCA6E9}" srcOrd="1" destOrd="0" presId="urn:microsoft.com/office/officeart/2005/8/layout/arrow2"/>
    <dgm:cxn modelId="{03FED992-4F4D-4F93-83FF-35881D034245}" type="presParOf" srcId="{7EAE77BB-2C4B-4284-A06E-1A37A3CCA6E9}" destId="{F049C423-A125-46C4-AEDB-DADD99872F23}" srcOrd="0" destOrd="0" presId="urn:microsoft.com/office/officeart/2005/8/layout/arrow2"/>
    <dgm:cxn modelId="{FB8C0DE6-AAAA-4BA2-AC38-80EB9683B5C5}" type="presParOf" srcId="{7EAE77BB-2C4B-4284-A06E-1A37A3CCA6E9}" destId="{83CD10A9-101C-4DCF-82C7-2728B3B33F97}" srcOrd="1" destOrd="0" presId="urn:microsoft.com/office/officeart/2005/8/layout/arrow2"/>
    <dgm:cxn modelId="{C6FA4493-A607-46AA-8357-270BCEBA6A4C}" type="presParOf" srcId="{7EAE77BB-2C4B-4284-A06E-1A37A3CCA6E9}" destId="{87DFF0F4-E012-4A99-9395-3DBD36E41834}" srcOrd="2" destOrd="0" presId="urn:microsoft.com/office/officeart/2005/8/layout/arrow2"/>
    <dgm:cxn modelId="{46C35FD7-762F-468A-A6CE-0DC0DF3221A7}" type="presParOf" srcId="{7EAE77BB-2C4B-4284-A06E-1A37A3CCA6E9}" destId="{9BFBFF8D-AFD5-4CE8-8D08-B472C2104D44}" srcOrd="3" destOrd="0" presId="urn:microsoft.com/office/officeart/2005/8/layout/arrow2"/>
    <dgm:cxn modelId="{CC8DB138-DDCD-43C1-9AF1-8C26C7D9C13B}" type="presParOf" srcId="{7EAE77BB-2C4B-4284-A06E-1A37A3CCA6E9}" destId="{216373CE-DAB4-42EF-B5EA-9B72E3CB914B}" srcOrd="4" destOrd="0" presId="urn:microsoft.com/office/officeart/2005/8/layout/arrow2"/>
    <dgm:cxn modelId="{6DE8328D-4CD7-496F-8E0A-C305B9FC0BFE}" type="presParOf" srcId="{7EAE77BB-2C4B-4284-A06E-1A37A3CCA6E9}" destId="{7B506F12-F5E4-4297-AC9B-73F366DED998}" srcOrd="5" destOrd="0" presId="urn:microsoft.com/office/officeart/2005/8/layout/arrow2"/>
    <dgm:cxn modelId="{76E28EBC-AD60-40BE-8937-68472B5EE9E8}" type="presParOf" srcId="{7EAE77BB-2C4B-4284-A06E-1A37A3CCA6E9}" destId="{CDB3C047-6687-49B4-B528-3DFD611DDD8C}" srcOrd="6" destOrd="0" presId="urn:microsoft.com/office/officeart/2005/8/layout/arrow2"/>
    <dgm:cxn modelId="{9BFB6A0C-664E-4772-80A3-325C12C01E85}" type="presParOf" srcId="{7EAE77BB-2C4B-4284-A06E-1A37A3CCA6E9}" destId="{79539295-DE28-4D6C-91C7-18443E94236F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49DB6-B023-410A-B89A-49B938B00F52}">
      <dsp:nvSpPr>
        <dsp:cNvPr id="0" name=""/>
        <dsp:cNvSpPr/>
      </dsp:nvSpPr>
      <dsp:spPr>
        <a:xfrm>
          <a:off x="499175" y="2438293"/>
          <a:ext cx="1976159" cy="17274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Rastrear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Atenção primária</a:t>
          </a:r>
        </a:p>
      </dsp:txBody>
      <dsp:txXfrm>
        <a:off x="993215" y="2697405"/>
        <a:ext cx="963377" cy="1209188"/>
      </dsp:txXfrm>
    </dsp:sp>
    <dsp:sp modelId="{ED9A7107-8D52-49D1-A9F1-05F7806B299B}">
      <dsp:nvSpPr>
        <dsp:cNvPr id="0" name=""/>
        <dsp:cNvSpPr/>
      </dsp:nvSpPr>
      <dsp:spPr>
        <a:xfrm>
          <a:off x="5135" y="2807960"/>
          <a:ext cx="988079" cy="988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Primeira consulta</a:t>
          </a:r>
        </a:p>
      </dsp:txBody>
      <dsp:txXfrm>
        <a:off x="149836" y="2952661"/>
        <a:ext cx="698677" cy="698677"/>
      </dsp:txXfrm>
    </dsp:sp>
    <dsp:sp modelId="{C396C74C-06C7-4F4A-B06D-3F03221621EA}">
      <dsp:nvSpPr>
        <dsp:cNvPr id="0" name=""/>
        <dsp:cNvSpPr/>
      </dsp:nvSpPr>
      <dsp:spPr>
        <a:xfrm>
          <a:off x="3092885" y="2438293"/>
          <a:ext cx="1976159" cy="17274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6 meses após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Monitorar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Atenção secundária</a:t>
          </a:r>
        </a:p>
      </dsp:txBody>
      <dsp:txXfrm>
        <a:off x="3586925" y="2697405"/>
        <a:ext cx="963377" cy="1209188"/>
      </dsp:txXfrm>
    </dsp:sp>
    <dsp:sp modelId="{BADDACE5-1E70-46B0-9289-7D06EB030315}">
      <dsp:nvSpPr>
        <dsp:cNvPr id="0" name=""/>
        <dsp:cNvSpPr/>
      </dsp:nvSpPr>
      <dsp:spPr>
        <a:xfrm>
          <a:off x="2598845" y="2807960"/>
          <a:ext cx="988079" cy="988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Retorno 1</a:t>
          </a:r>
        </a:p>
      </dsp:txBody>
      <dsp:txXfrm>
        <a:off x="2743546" y="2952661"/>
        <a:ext cx="698677" cy="698677"/>
      </dsp:txXfrm>
    </dsp:sp>
    <dsp:sp modelId="{19E34987-A3E2-4BAF-9EE6-F9E8E6723B29}">
      <dsp:nvSpPr>
        <dsp:cNvPr id="0" name=""/>
        <dsp:cNvSpPr/>
      </dsp:nvSpPr>
      <dsp:spPr>
        <a:xfrm>
          <a:off x="5686594" y="2438293"/>
          <a:ext cx="1976159" cy="17274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6 meses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Monitorar</a:t>
          </a:r>
        </a:p>
      </dsp:txBody>
      <dsp:txXfrm>
        <a:off x="6180634" y="2697405"/>
        <a:ext cx="963377" cy="1209188"/>
      </dsp:txXfrm>
    </dsp:sp>
    <dsp:sp modelId="{6CAFAB04-D504-4304-BDEE-035AE146EADA}">
      <dsp:nvSpPr>
        <dsp:cNvPr id="0" name=""/>
        <dsp:cNvSpPr/>
      </dsp:nvSpPr>
      <dsp:spPr>
        <a:xfrm>
          <a:off x="5192554" y="2807960"/>
          <a:ext cx="988079" cy="988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Retorno 2</a:t>
          </a:r>
        </a:p>
      </dsp:txBody>
      <dsp:txXfrm>
        <a:off x="5337255" y="2952661"/>
        <a:ext cx="698677" cy="698677"/>
      </dsp:txXfrm>
    </dsp:sp>
    <dsp:sp modelId="{053AD076-CF2E-4C92-B592-3F37245BB3BE}">
      <dsp:nvSpPr>
        <dsp:cNvPr id="0" name=""/>
        <dsp:cNvSpPr/>
      </dsp:nvSpPr>
      <dsp:spPr>
        <a:xfrm>
          <a:off x="8280304" y="2438293"/>
          <a:ext cx="1976159" cy="17274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Monitorar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 dirty="0"/>
        </a:p>
      </dsp:txBody>
      <dsp:txXfrm>
        <a:off x="8774344" y="2697405"/>
        <a:ext cx="963377" cy="1209188"/>
      </dsp:txXfrm>
    </dsp:sp>
    <dsp:sp modelId="{5CB10184-38F9-4990-8086-F2944B6CAD1E}">
      <dsp:nvSpPr>
        <dsp:cNvPr id="0" name=""/>
        <dsp:cNvSpPr/>
      </dsp:nvSpPr>
      <dsp:spPr>
        <a:xfrm>
          <a:off x="7786264" y="2807960"/>
          <a:ext cx="988079" cy="988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Retorno n</a:t>
          </a:r>
        </a:p>
      </dsp:txBody>
      <dsp:txXfrm>
        <a:off x="7930965" y="2952661"/>
        <a:ext cx="698677" cy="698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009B-D813-45D5-826C-23443EE5C24E}">
      <dsp:nvSpPr>
        <dsp:cNvPr id="0" name=""/>
        <dsp:cNvSpPr/>
      </dsp:nvSpPr>
      <dsp:spPr>
        <a:xfrm>
          <a:off x="6790" y="2428227"/>
          <a:ext cx="2118773" cy="1747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Rastrear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Atenção primária</a:t>
          </a:r>
        </a:p>
      </dsp:txBody>
      <dsp:txXfrm>
        <a:off x="47006" y="2468443"/>
        <a:ext cx="2038341" cy="1292638"/>
      </dsp:txXfrm>
    </dsp:sp>
    <dsp:sp modelId="{7CFA2AFB-3EF0-42A4-AC55-E740C1E188CF}">
      <dsp:nvSpPr>
        <dsp:cNvPr id="0" name=""/>
        <dsp:cNvSpPr/>
      </dsp:nvSpPr>
      <dsp:spPr>
        <a:xfrm>
          <a:off x="1219838" y="2924719"/>
          <a:ext cx="2218014" cy="2218014"/>
        </a:xfrm>
        <a:prstGeom prst="leftCircularArrow">
          <a:avLst>
            <a:gd name="adj1" fmla="val 2623"/>
            <a:gd name="adj2" fmla="val 318851"/>
            <a:gd name="adj3" fmla="val 2094362"/>
            <a:gd name="adj4" fmla="val 9024489"/>
            <a:gd name="adj5" fmla="val 30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0FD2-6A74-468E-8F34-A66D3915C6F0}">
      <dsp:nvSpPr>
        <dsp:cNvPr id="0" name=""/>
        <dsp:cNvSpPr/>
      </dsp:nvSpPr>
      <dsp:spPr>
        <a:xfrm>
          <a:off x="477628" y="3801298"/>
          <a:ext cx="1883354" cy="748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Primeira consulta</a:t>
          </a:r>
        </a:p>
      </dsp:txBody>
      <dsp:txXfrm>
        <a:off x="499564" y="3823234"/>
        <a:ext cx="1839482" cy="705075"/>
      </dsp:txXfrm>
    </dsp:sp>
    <dsp:sp modelId="{AEA6B8D7-7407-4971-BC6E-1888B0A54554}">
      <dsp:nvSpPr>
        <dsp:cNvPr id="0" name=""/>
        <dsp:cNvSpPr/>
      </dsp:nvSpPr>
      <dsp:spPr>
        <a:xfrm>
          <a:off x="2638065" y="2428227"/>
          <a:ext cx="2118773" cy="1747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6 meses após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Monitorar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Atenção secundária</a:t>
          </a:r>
        </a:p>
      </dsp:txBody>
      <dsp:txXfrm>
        <a:off x="2678281" y="2842917"/>
        <a:ext cx="2038341" cy="1292638"/>
      </dsp:txXfrm>
    </dsp:sp>
    <dsp:sp modelId="{254A5D89-58C0-4581-B183-05E38F9CD5FE}">
      <dsp:nvSpPr>
        <dsp:cNvPr id="0" name=""/>
        <dsp:cNvSpPr/>
      </dsp:nvSpPr>
      <dsp:spPr>
        <a:xfrm>
          <a:off x="3833457" y="1392746"/>
          <a:ext cx="2488746" cy="2488746"/>
        </a:xfrm>
        <a:prstGeom prst="circularArrow">
          <a:avLst>
            <a:gd name="adj1" fmla="val 2338"/>
            <a:gd name="adj2" fmla="val 282293"/>
            <a:gd name="adj3" fmla="val 19542196"/>
            <a:gd name="adj4" fmla="val 12575511"/>
            <a:gd name="adj5" fmla="val 27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FB9ED-C51B-4A1F-806E-1CA50D1F7704}">
      <dsp:nvSpPr>
        <dsp:cNvPr id="0" name=""/>
        <dsp:cNvSpPr/>
      </dsp:nvSpPr>
      <dsp:spPr>
        <a:xfrm>
          <a:off x="3108904" y="2053753"/>
          <a:ext cx="1883354" cy="748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Retorno 1</a:t>
          </a:r>
        </a:p>
      </dsp:txBody>
      <dsp:txXfrm>
        <a:off x="3130840" y="2075689"/>
        <a:ext cx="1839482" cy="705075"/>
      </dsp:txXfrm>
    </dsp:sp>
    <dsp:sp modelId="{6A670707-9E1D-41A4-88A7-D7D6706A8705}">
      <dsp:nvSpPr>
        <dsp:cNvPr id="0" name=""/>
        <dsp:cNvSpPr/>
      </dsp:nvSpPr>
      <dsp:spPr>
        <a:xfrm>
          <a:off x="5269341" y="2428227"/>
          <a:ext cx="2118773" cy="1747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6 meses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Monitorar</a:t>
          </a:r>
        </a:p>
      </dsp:txBody>
      <dsp:txXfrm>
        <a:off x="5309557" y="2468443"/>
        <a:ext cx="2038341" cy="1292638"/>
      </dsp:txXfrm>
    </dsp:sp>
    <dsp:sp modelId="{873E492E-3817-462C-9C11-2EE9D40D3FFB}">
      <dsp:nvSpPr>
        <dsp:cNvPr id="0" name=""/>
        <dsp:cNvSpPr/>
      </dsp:nvSpPr>
      <dsp:spPr>
        <a:xfrm>
          <a:off x="6482389" y="2924719"/>
          <a:ext cx="2218014" cy="2218014"/>
        </a:xfrm>
        <a:prstGeom prst="leftCircularArrow">
          <a:avLst>
            <a:gd name="adj1" fmla="val 2623"/>
            <a:gd name="adj2" fmla="val 318851"/>
            <a:gd name="adj3" fmla="val 2094362"/>
            <a:gd name="adj4" fmla="val 9024489"/>
            <a:gd name="adj5" fmla="val 306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80B4C-9A9F-45E8-84FB-3BB0F27B0850}">
      <dsp:nvSpPr>
        <dsp:cNvPr id="0" name=""/>
        <dsp:cNvSpPr/>
      </dsp:nvSpPr>
      <dsp:spPr>
        <a:xfrm>
          <a:off x="5740180" y="3801298"/>
          <a:ext cx="1883354" cy="748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Retorno 2</a:t>
          </a:r>
        </a:p>
      </dsp:txBody>
      <dsp:txXfrm>
        <a:off x="5762116" y="3823234"/>
        <a:ext cx="1839482" cy="705075"/>
      </dsp:txXfrm>
    </dsp:sp>
    <dsp:sp modelId="{4ACFC3CA-A670-41AA-BB71-21179980EAA0}">
      <dsp:nvSpPr>
        <dsp:cNvPr id="0" name=""/>
        <dsp:cNvSpPr/>
      </dsp:nvSpPr>
      <dsp:spPr>
        <a:xfrm>
          <a:off x="7900617" y="2428227"/>
          <a:ext cx="2118773" cy="1747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Monitorar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7940833" y="2842917"/>
        <a:ext cx="2038341" cy="1292638"/>
      </dsp:txXfrm>
    </dsp:sp>
    <dsp:sp modelId="{A224C550-9682-4E5D-9A98-166CCFCE30EB}">
      <dsp:nvSpPr>
        <dsp:cNvPr id="0" name=""/>
        <dsp:cNvSpPr/>
      </dsp:nvSpPr>
      <dsp:spPr>
        <a:xfrm>
          <a:off x="8371455" y="2053753"/>
          <a:ext cx="1883354" cy="748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Retorno n</a:t>
          </a:r>
        </a:p>
      </dsp:txBody>
      <dsp:txXfrm>
        <a:off x="8393391" y="2075689"/>
        <a:ext cx="1839482" cy="705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F9D8A-3F1B-417F-B54D-CB3EFCEB546A}">
      <dsp:nvSpPr>
        <dsp:cNvPr id="0" name=""/>
        <dsp:cNvSpPr/>
      </dsp:nvSpPr>
      <dsp:spPr>
        <a:xfrm>
          <a:off x="0" y="95250"/>
          <a:ext cx="10261599" cy="64134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9C423-A125-46C4-AEDB-DADD99872F23}">
      <dsp:nvSpPr>
        <dsp:cNvPr id="0" name=""/>
        <dsp:cNvSpPr/>
      </dsp:nvSpPr>
      <dsp:spPr>
        <a:xfrm>
          <a:off x="1010767" y="4864328"/>
          <a:ext cx="236016" cy="236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D10A9-101C-4DCF-82C7-2728B3B33F97}">
      <dsp:nvSpPr>
        <dsp:cNvPr id="0" name=""/>
        <dsp:cNvSpPr/>
      </dsp:nvSpPr>
      <dsp:spPr>
        <a:xfrm>
          <a:off x="1128776" y="4982337"/>
          <a:ext cx="1754733" cy="152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6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Primeira consulta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Rastrear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Atenção primária</a:t>
          </a:r>
        </a:p>
      </dsp:txBody>
      <dsp:txXfrm>
        <a:off x="1128776" y="4982337"/>
        <a:ext cx="1754733" cy="1526412"/>
      </dsp:txXfrm>
    </dsp:sp>
    <dsp:sp modelId="{87DFF0F4-E012-4A99-9395-3DBD36E41834}">
      <dsp:nvSpPr>
        <dsp:cNvPr id="0" name=""/>
        <dsp:cNvSpPr/>
      </dsp:nvSpPr>
      <dsp:spPr>
        <a:xfrm>
          <a:off x="2678277" y="3372548"/>
          <a:ext cx="410464" cy="4104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BFF8D-AFD5-4CE8-8D08-B472C2104D44}">
      <dsp:nvSpPr>
        <dsp:cNvPr id="0" name=""/>
        <dsp:cNvSpPr/>
      </dsp:nvSpPr>
      <dsp:spPr>
        <a:xfrm>
          <a:off x="2883509" y="3577780"/>
          <a:ext cx="2154936" cy="2930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496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Retorno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6 meses após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Monitorar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Atenção primária (referência)</a:t>
          </a:r>
        </a:p>
      </dsp:txBody>
      <dsp:txXfrm>
        <a:off x="2883509" y="3577780"/>
        <a:ext cx="2154936" cy="2930969"/>
      </dsp:txXfrm>
    </dsp:sp>
    <dsp:sp modelId="{216373CE-DAB4-42EF-B5EA-9B72E3CB914B}">
      <dsp:nvSpPr>
        <dsp:cNvPr id="0" name=""/>
        <dsp:cNvSpPr/>
      </dsp:nvSpPr>
      <dsp:spPr>
        <a:xfrm>
          <a:off x="4807559" y="2273274"/>
          <a:ext cx="543864" cy="543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06F12-F5E4-4297-AC9B-73F366DED998}">
      <dsp:nvSpPr>
        <dsp:cNvPr id="0" name=""/>
        <dsp:cNvSpPr/>
      </dsp:nvSpPr>
      <dsp:spPr>
        <a:xfrm>
          <a:off x="5079492" y="2545207"/>
          <a:ext cx="2154936" cy="396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83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Retorno 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6 meses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Monitorar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Atenção secundária (contrarreferência)</a:t>
          </a:r>
        </a:p>
      </dsp:txBody>
      <dsp:txXfrm>
        <a:off x="5079492" y="2545207"/>
        <a:ext cx="2154936" cy="3963543"/>
      </dsp:txXfrm>
    </dsp:sp>
    <dsp:sp modelId="{CDB3C047-6687-49B4-B528-3DFD611DDD8C}">
      <dsp:nvSpPr>
        <dsp:cNvPr id="0" name=""/>
        <dsp:cNvSpPr/>
      </dsp:nvSpPr>
      <dsp:spPr>
        <a:xfrm>
          <a:off x="7126681" y="1545983"/>
          <a:ext cx="728573" cy="728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39295-DE28-4D6C-91C7-18443E94236F}">
      <dsp:nvSpPr>
        <dsp:cNvPr id="0" name=""/>
        <dsp:cNvSpPr/>
      </dsp:nvSpPr>
      <dsp:spPr>
        <a:xfrm>
          <a:off x="7490968" y="1910270"/>
          <a:ext cx="2154936" cy="4598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056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Retorno 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6 meses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Monitorar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Atenção secundária (contrarreferência)</a:t>
          </a:r>
        </a:p>
      </dsp:txBody>
      <dsp:txXfrm>
        <a:off x="7490968" y="1910270"/>
        <a:ext cx="2154936" cy="459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E5E6E-EE8E-4065-863F-A4B35A2C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7AB56A-9C34-4A00-9749-9F785A7C0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FA921-0AA4-4B1D-B44A-26AB6589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6AECF-796A-4533-93F3-01138ECE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24A582-9CE3-42C4-A8DB-5C72D83D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68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BD03D-0B48-414E-B732-C5CA9E4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93250D-7798-4F14-99CD-125AFF851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F34FE-72E4-4F56-B775-FC1D7DC6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FAFFF-0581-4970-9553-2B82FE58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7C96D-3D27-4206-B570-48299AE6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5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1B77E6-6941-4B4D-9E26-7E11FACD4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EB790-6748-4E1C-925D-0731B858D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25045-919A-4D3F-B02D-FCA257D6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C9E66-FCEC-4729-BD40-D57DB2BC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81C19-1622-458B-9C6F-CA739691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4C680-7E1C-45E6-B6CF-4006F9C6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F2D26-2944-49F0-9176-FC54D214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095E9-5443-4C23-AB9B-C6629BEE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D90702-1482-429F-A8A7-C0C95CC9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99A5F2-E542-41C8-8CD4-BB047BC7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BD8E-9786-4EA5-9F88-5B10B86B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B06A9-C4DF-4390-8D9B-D0202418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211622-8A80-498C-8AE0-969072E2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CA2D2-272E-4CD0-B709-86AE2C6D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A527E-B717-426D-9509-0A789B9D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21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3BCAA-15C3-47D3-B070-C5D370F3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3D8B3-B79C-4590-8966-9993166F2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E834A-C478-40E3-9E85-16AC6D16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E753EA-FB37-43B4-83C5-450D6DDD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045D70-D270-41F4-A823-26DB3B41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E7D64-CEEE-4609-8580-871EB1FB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4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1FEE5-9A68-4570-922C-83BCB1B7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5053A5-E999-4C94-9799-437DF4D0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16D40F-71E0-41AB-B463-50B9AD835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7FC88-B213-452B-94F4-D45E908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A13C06-1654-4CC1-875A-C207E052E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CBD1E8-7532-40B8-889A-D694A09F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ED1249-F186-4635-9785-BB2A0BE8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666071-666B-49E3-8783-0F90D304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0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A89-FF65-4A54-B68B-DFED65A6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464C9E-7668-4010-9171-A178E58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009574-6A5B-47DC-A139-39B3E3EC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782B12-9DFE-4272-91E0-B388A7B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6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6138FD-9872-44F8-BD2F-2CAFFA3A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2FB07D-8AE8-45BB-A3C7-A2707326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4B78EA-07B4-4EB9-9DBC-E8B8C9C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9FEA6-168B-4A74-A910-F170CFC5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E575F-796F-4A1F-98D5-3DB1D6D1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408B9D-BD83-4081-B055-A4CABC29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521464-FCE8-4676-B236-2D4E2721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498AEF-D888-446D-824E-B494AC56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797A79-26C0-482F-9449-4E3A3C5D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0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E4854-5D5C-4148-9358-666B2BB7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E1B33B-6730-4E0F-8A59-D39C8E544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DFACC4-F1F4-40C7-96E4-F882A79EB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715675-2B97-4A3A-BCE9-A7CC9A12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0F9FF-9E03-46E6-ACDE-1C056C1C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1207A-C120-436B-A232-7F67B480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3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7E37C3-420E-4C4F-BC5E-E4717198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D4C09-6ABF-4C66-99B6-A7EF6116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2167A-3BD5-463E-B919-BC5C9BD2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746B-7EF1-4238-9601-3091D17AF36F}" type="datetimeFigureOut">
              <a:rPr lang="pt-BR" smtClean="0"/>
              <a:t>30/11/2019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49E8C-1BA8-4BD9-9B70-D8C0C3D36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FBFD6-8622-4A57-A236-56749CC16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24C0-FF13-4897-B517-997D2BCF5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31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E903224-2967-45A7-804B-1EF0520B8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57443"/>
              </p:ext>
            </p:extLst>
          </p:nvPr>
        </p:nvGraphicFramePr>
        <p:xfrm>
          <a:off x="812800" y="0"/>
          <a:ext cx="10261600" cy="66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E903224-2967-45A7-804B-1EF0520B8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7369"/>
              </p:ext>
            </p:extLst>
          </p:nvPr>
        </p:nvGraphicFramePr>
        <p:xfrm>
          <a:off x="812800" y="0"/>
          <a:ext cx="10261600" cy="66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91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E903224-2967-45A7-804B-1EF0520B8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40334"/>
              </p:ext>
            </p:extLst>
          </p:nvPr>
        </p:nvGraphicFramePr>
        <p:xfrm>
          <a:off x="812800" y="0"/>
          <a:ext cx="10261600" cy="66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003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78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Braga</dc:creator>
  <cp:lastModifiedBy>Renata Braga</cp:lastModifiedBy>
  <cp:revision>4</cp:revision>
  <dcterms:created xsi:type="dcterms:W3CDTF">2019-11-30T11:11:51Z</dcterms:created>
  <dcterms:modified xsi:type="dcterms:W3CDTF">2019-11-30T12:43:23Z</dcterms:modified>
</cp:coreProperties>
</file>