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97D8"/>
    <a:srgbClr val="006FC8"/>
    <a:srgbClr val="25366B"/>
    <a:srgbClr val="4D6C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2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6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6D252-E9B9-D746-8667-F3E1A75649C8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76C8-663C-6A46-98C6-0C6371CBD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65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6D252-E9B9-D746-8667-F3E1A75649C8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76C8-663C-6A46-98C6-0C6371CBD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9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6D252-E9B9-D746-8667-F3E1A75649C8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76C8-663C-6A46-98C6-0C6371CBD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4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6D252-E9B9-D746-8667-F3E1A75649C8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76C8-663C-6A46-98C6-0C6371CBD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28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6D252-E9B9-D746-8667-F3E1A75649C8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76C8-663C-6A46-98C6-0C6371CBD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38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6D252-E9B9-D746-8667-F3E1A75649C8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76C8-663C-6A46-98C6-0C6371CBD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36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6D252-E9B9-D746-8667-F3E1A75649C8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76C8-663C-6A46-98C6-0C6371CBD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8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6D252-E9B9-D746-8667-F3E1A75649C8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76C8-663C-6A46-98C6-0C6371CBD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83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6D252-E9B9-D746-8667-F3E1A75649C8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76C8-663C-6A46-98C6-0C6371CBD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7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6D252-E9B9-D746-8667-F3E1A75649C8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76C8-663C-6A46-98C6-0C6371CBD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6D252-E9B9-D746-8667-F3E1A75649C8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76C8-663C-6A46-98C6-0C6371CBD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8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6D252-E9B9-D746-8667-F3E1A75649C8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976C8-663C-6A46-98C6-0C6371CBD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32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53159D65-436B-7D41-A566-4A82687D15A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7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495233">
            <a:off x="-2055134" y="2651987"/>
            <a:ext cx="10968266" cy="43490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14FE9EB-53CE-8C43-BA92-95A00AA3ABEE}"/>
              </a:ext>
            </a:extLst>
          </p:cNvPr>
          <p:cNvSpPr/>
          <p:nvPr/>
        </p:nvSpPr>
        <p:spPr>
          <a:xfrm>
            <a:off x="593798" y="2103614"/>
            <a:ext cx="5670402" cy="1626226"/>
          </a:xfrm>
          <a:prstGeom prst="rect">
            <a:avLst/>
          </a:prstGeom>
          <a:solidFill>
            <a:srgbClr val="006FC8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54" b="1" dirty="0">
                <a:solidFill>
                  <a:schemeClr val="tx1"/>
                </a:solidFill>
                <a:latin typeface="+mj-lt"/>
                <a:ea typeface="Apple Symbols" panose="02000000000000000000" pitchFamily="2" charset="-79"/>
                <a:cs typeface="Times New Roman" panose="02020603050405020304" pitchFamily="18" charset="0"/>
              </a:rPr>
              <a:t>﻿</a:t>
            </a:r>
            <a:r>
              <a:rPr lang="en-US" sz="2954" b="1" dirty="0" err="1">
                <a:solidFill>
                  <a:schemeClr val="tx1"/>
                </a:solidFill>
                <a:latin typeface="+mj-lt"/>
                <a:ea typeface="Apple Symbols" panose="02000000000000000000" pitchFamily="2" charset="-79"/>
                <a:cs typeface="Times New Roman" panose="02020603050405020304" pitchFamily="18" charset="0"/>
              </a:rPr>
              <a:t>Diseño</a:t>
            </a:r>
            <a:r>
              <a:rPr lang="en-US" sz="2954" b="1" dirty="0">
                <a:solidFill>
                  <a:schemeClr val="tx1"/>
                </a:solidFill>
                <a:latin typeface="+mj-lt"/>
                <a:ea typeface="Apple Symbols" panose="02000000000000000000" pitchFamily="2" charset="-79"/>
                <a:cs typeface="Times New Roman" panose="02020603050405020304" pitchFamily="18" charset="0"/>
              </a:rPr>
              <a:t> de un </a:t>
            </a:r>
            <a:r>
              <a:rPr lang="en-US" sz="2954" b="1" dirty="0" err="1">
                <a:solidFill>
                  <a:schemeClr val="tx1"/>
                </a:solidFill>
                <a:latin typeface="+mj-lt"/>
                <a:ea typeface="Apple Symbols" panose="02000000000000000000" pitchFamily="2" charset="-79"/>
                <a:cs typeface="Times New Roman" panose="02020603050405020304" pitchFamily="18" charset="0"/>
              </a:rPr>
              <a:t>sistema</a:t>
            </a:r>
            <a:r>
              <a:rPr lang="en-US" sz="2954" b="1" dirty="0">
                <a:solidFill>
                  <a:schemeClr val="tx1"/>
                </a:solidFill>
                <a:latin typeface="+mj-lt"/>
                <a:ea typeface="Apple Symbols" panose="02000000000000000000" pitchFamily="2" charset="-79"/>
                <a:cs typeface="Times New Roman" panose="02020603050405020304" pitchFamily="18" charset="0"/>
              </a:rPr>
              <a:t> de </a:t>
            </a:r>
          </a:p>
          <a:p>
            <a:pPr algn="ctr"/>
            <a:r>
              <a:rPr lang="en-US" sz="2954" b="1" dirty="0" err="1">
                <a:solidFill>
                  <a:schemeClr val="tx1"/>
                </a:solidFill>
                <a:latin typeface="+mj-lt"/>
                <a:ea typeface="Apple Symbols" panose="02000000000000000000" pitchFamily="2" charset="-79"/>
                <a:cs typeface="Times New Roman" panose="02020603050405020304" pitchFamily="18" charset="0"/>
              </a:rPr>
              <a:t>detección</a:t>
            </a:r>
            <a:r>
              <a:rPr lang="en-US" sz="2954" b="1" dirty="0">
                <a:solidFill>
                  <a:schemeClr val="tx1"/>
                </a:solidFill>
                <a:latin typeface="+mj-lt"/>
                <a:ea typeface="Apple Symbols" panose="02000000000000000000" pitchFamily="2" charset="-79"/>
                <a:cs typeface="Times New Roman" panose="02020603050405020304" pitchFamily="18" charset="0"/>
              </a:rPr>
              <a:t> de </a:t>
            </a:r>
            <a:r>
              <a:rPr lang="en-US" sz="2954" b="1" dirty="0" err="1">
                <a:solidFill>
                  <a:schemeClr val="tx1"/>
                </a:solidFill>
                <a:latin typeface="+mj-lt"/>
                <a:ea typeface="Apple Symbols" panose="02000000000000000000" pitchFamily="2" charset="-79"/>
                <a:cs typeface="Times New Roman" panose="02020603050405020304" pitchFamily="18" charset="0"/>
              </a:rPr>
              <a:t>anomalías</a:t>
            </a:r>
            <a:r>
              <a:rPr lang="en-US" sz="2954" b="1" dirty="0">
                <a:solidFill>
                  <a:schemeClr val="tx1"/>
                </a:solidFill>
                <a:latin typeface="+mj-lt"/>
                <a:ea typeface="Apple Symbols" panose="02000000000000000000" pitchFamily="2" charset="-79"/>
                <a:cs typeface="Times New Roman" panose="02020603050405020304" pitchFamily="18" charset="0"/>
              </a:rPr>
              <a:t> </a:t>
            </a:r>
            <a:r>
              <a:rPr lang="en-US" sz="2954" b="1" dirty="0" err="1">
                <a:solidFill>
                  <a:schemeClr val="tx1"/>
                </a:solidFill>
                <a:latin typeface="+mj-lt"/>
                <a:ea typeface="Apple Symbols" panose="02000000000000000000" pitchFamily="2" charset="-79"/>
                <a:cs typeface="Times New Roman" panose="02020603050405020304" pitchFamily="18" charset="0"/>
              </a:rPr>
              <a:t>en</a:t>
            </a:r>
            <a:r>
              <a:rPr lang="en-US" sz="2954" b="1" dirty="0">
                <a:solidFill>
                  <a:schemeClr val="tx1"/>
                </a:solidFill>
                <a:latin typeface="+mj-lt"/>
                <a:ea typeface="Apple Symbols" panose="02000000000000000000" pitchFamily="2" charset="-79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954" b="1" dirty="0" err="1">
                <a:solidFill>
                  <a:schemeClr val="tx1"/>
                </a:solidFill>
                <a:latin typeface="+mj-lt"/>
                <a:ea typeface="Apple Symbols" panose="02000000000000000000" pitchFamily="2" charset="-79"/>
                <a:cs typeface="Times New Roman" panose="02020603050405020304" pitchFamily="18" charset="0"/>
              </a:rPr>
              <a:t>redes</a:t>
            </a:r>
            <a:r>
              <a:rPr lang="en-US" sz="2954" b="1" dirty="0">
                <a:solidFill>
                  <a:schemeClr val="tx1"/>
                </a:solidFill>
                <a:latin typeface="+mj-lt"/>
                <a:ea typeface="Apple Symbols" panose="02000000000000000000" pitchFamily="2" charset="-79"/>
                <a:cs typeface="Times New Roman" panose="02020603050405020304" pitchFamily="18" charset="0"/>
              </a:rPr>
              <a:t> de </a:t>
            </a:r>
            <a:r>
              <a:rPr lang="en-US" sz="2954" b="1" dirty="0" err="1">
                <a:solidFill>
                  <a:schemeClr val="tx1"/>
                </a:solidFill>
                <a:latin typeface="+mj-lt"/>
                <a:ea typeface="Apple Symbols" panose="02000000000000000000" pitchFamily="2" charset="-79"/>
                <a:cs typeface="Times New Roman" panose="02020603050405020304" pitchFamily="18" charset="0"/>
              </a:rPr>
              <a:t>computadoras</a:t>
            </a:r>
            <a:endParaRPr lang="en-US" sz="2954" b="1" dirty="0">
              <a:solidFill>
                <a:schemeClr val="tx1"/>
              </a:solidFill>
              <a:latin typeface="+mj-lt"/>
              <a:ea typeface="Apple Symbols" panose="02000000000000000000" pitchFamily="2" charset="-79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792222-D3BC-1A4A-9901-50D9F58FA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7710" y="366240"/>
            <a:ext cx="1208868" cy="5866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DB7B7A8-FBFD-7444-8CAE-21B2510DC852}"/>
              </a:ext>
            </a:extLst>
          </p:cNvPr>
          <p:cNvSpPr txBox="1"/>
          <p:nvPr/>
        </p:nvSpPr>
        <p:spPr>
          <a:xfrm>
            <a:off x="1690898" y="389671"/>
            <a:ext cx="3336812" cy="546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77" dirty="0"/>
              <a:t>Universidad Nacional del </a:t>
            </a:r>
            <a:r>
              <a:rPr lang="en-US" sz="1477" dirty="0" err="1"/>
              <a:t>Litoral</a:t>
            </a:r>
            <a:endParaRPr lang="en-US" sz="1477" dirty="0"/>
          </a:p>
          <a:p>
            <a:pPr algn="r"/>
            <a:r>
              <a:rPr lang="en-US" sz="1477" dirty="0" err="1"/>
              <a:t>Facultad</a:t>
            </a:r>
            <a:r>
              <a:rPr lang="en-US" sz="1477" dirty="0"/>
              <a:t> de </a:t>
            </a:r>
            <a:r>
              <a:rPr lang="en-US" sz="1477" dirty="0" err="1"/>
              <a:t>Ingeniería</a:t>
            </a:r>
            <a:r>
              <a:rPr lang="en-US" sz="1477" dirty="0"/>
              <a:t> y </a:t>
            </a:r>
            <a:r>
              <a:rPr lang="en-US" sz="1477" dirty="0" err="1"/>
              <a:t>Ciencias</a:t>
            </a:r>
            <a:r>
              <a:rPr lang="en-US" sz="1477" dirty="0"/>
              <a:t> </a:t>
            </a:r>
            <a:r>
              <a:rPr lang="en-US" sz="1477" dirty="0" err="1"/>
              <a:t>Hídricas</a:t>
            </a:r>
            <a:endParaRPr lang="en-US" sz="1477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0B3CD2-905A-E645-B0A7-8F64615C2E7C}"/>
              </a:ext>
            </a:extLst>
          </p:cNvPr>
          <p:cNvSpPr txBox="1"/>
          <p:nvPr/>
        </p:nvSpPr>
        <p:spPr>
          <a:xfrm>
            <a:off x="566176" y="7681423"/>
            <a:ext cx="1975477" cy="717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15" dirty="0"/>
              <a:t>Pineda Leandro</a:t>
            </a:r>
          </a:p>
          <a:p>
            <a:r>
              <a:rPr lang="en-US" sz="1846" dirty="0" err="1"/>
              <a:t>Octubre</a:t>
            </a:r>
            <a:r>
              <a:rPr lang="en-US" sz="1846" dirty="0"/>
              <a:t> de 2018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494B28-A213-5143-BD44-3C28989CB76D}"/>
              </a:ext>
            </a:extLst>
          </p:cNvPr>
          <p:cNvSpPr txBox="1"/>
          <p:nvPr/>
        </p:nvSpPr>
        <p:spPr>
          <a:xfrm>
            <a:off x="1386808" y="4880557"/>
            <a:ext cx="3944991" cy="91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954" dirty="0"/>
              <a:t>Proyecto final de </a:t>
            </a:r>
            <a:r>
              <a:rPr lang="en-US" sz="2954" dirty="0" err="1"/>
              <a:t>carrera</a:t>
            </a:r>
            <a:endParaRPr lang="en-US" sz="2954" dirty="0"/>
          </a:p>
          <a:p>
            <a:pPr algn="ctr"/>
            <a:r>
              <a:rPr lang="en-US" sz="2400" dirty="0" err="1"/>
              <a:t>Ingeniería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Informática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7404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22</Words>
  <Application>Microsoft Macintosh PowerPoint</Application>
  <PresentationFormat>Letter Paper (8.5x11 in)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Apple Symbols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Pineda, Leandro</dc:creator>
  <cp:lastModifiedBy>Pineda, Leandro</cp:lastModifiedBy>
  <cp:revision>7</cp:revision>
  <cp:lastPrinted>2018-10-18T00:36:50Z</cp:lastPrinted>
  <dcterms:created xsi:type="dcterms:W3CDTF">2018-10-18T00:04:01Z</dcterms:created>
  <dcterms:modified xsi:type="dcterms:W3CDTF">2018-10-18T00:44:50Z</dcterms:modified>
</cp:coreProperties>
</file>