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22"/>
  </p:notesMasterIdLst>
  <p:handoutMasterIdLst>
    <p:handoutMasterId r:id="rId23"/>
  </p:handoutMasterIdLst>
  <p:sldIdLst>
    <p:sldId id="1011" r:id="rId3"/>
    <p:sldId id="1012" r:id="rId4"/>
    <p:sldId id="1013" r:id="rId5"/>
    <p:sldId id="1014" r:id="rId6"/>
    <p:sldId id="1015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3" r:id="rId15"/>
    <p:sldId id="1024" r:id="rId16"/>
    <p:sldId id="1025" r:id="rId17"/>
    <p:sldId id="1026" r:id="rId18"/>
    <p:sldId id="1027" r:id="rId19"/>
    <p:sldId id="1029" r:id="rId20"/>
    <p:sldId id="1030" r:id="rId21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F9966"/>
    <a:srgbClr val="669900"/>
    <a:srgbClr val="FF9933"/>
    <a:srgbClr val="CCCC00"/>
    <a:srgbClr val="33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>
        <p:scale>
          <a:sx n="75" d="100"/>
          <a:sy n="75" d="100"/>
        </p:scale>
        <p:origin x="-12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martbear.com/" TargetMode="External"/><Relationship Id="rId7" Type="http://schemas.openxmlformats.org/officeDocument/2006/relationships/hyperlink" Target="https://svn.apache.org/" TargetMode="External"/><Relationship Id="rId2" Type="http://schemas.openxmlformats.org/officeDocument/2006/relationships/hyperlink" Target="https://www.soapui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ebservicex.net/ws/" TargetMode="External"/><Relationship Id="rId5" Type="http://schemas.openxmlformats.org/officeDocument/2006/relationships/hyperlink" Target="http://www.softwaretestinghelp.com/" TargetMode="External"/><Relationship Id="rId4" Type="http://schemas.openxmlformats.org/officeDocument/2006/relationships/hyperlink" Target="http://www.guru99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Creando un proyecto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09093" y="1313646"/>
            <a:ext cx="850005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, </a:t>
            </a:r>
            <a:r>
              <a:rPr lang="en-US" dirty="0" err="1" smtClean="0"/>
              <a:t>necesitaremos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r>
              <a:rPr lang="en-US" dirty="0" smtClean="0"/>
              <a:t> SOAP o REST. Para </a:t>
            </a:r>
            <a:r>
              <a:rPr lang="en-US" dirty="0" err="1" smtClean="0"/>
              <a:t>éste</a:t>
            </a:r>
            <a:r>
              <a:rPr lang="en-US" dirty="0" smtClean="0"/>
              <a:t> tip </a:t>
            </a:r>
            <a:r>
              <a:rPr lang="en-US" dirty="0" err="1" smtClean="0"/>
              <a:t>usaremos</a:t>
            </a:r>
            <a:r>
              <a:rPr lang="en-US" dirty="0" smtClean="0"/>
              <a:t> SOAP.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9" y="2374191"/>
            <a:ext cx="7679424" cy="30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8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Query_Match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94" y="1055688"/>
            <a:ext cx="5372100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6200" y="1219200"/>
            <a:ext cx="3556794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recuadro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de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,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un </a:t>
            </a:r>
            <a:r>
              <a:rPr lang="en-US" dirty="0" err="1" smtClean="0"/>
              <a:t>boton</a:t>
            </a:r>
            <a:r>
              <a:rPr lang="en-US" dirty="0" smtClean="0"/>
              <a:t> “ns:” que </a:t>
            </a:r>
            <a:r>
              <a:rPr lang="en-US" dirty="0" err="1" smtClean="0"/>
              <a:t>agrega</a:t>
            </a:r>
            <a:r>
              <a:rPr lang="en-US" dirty="0" smtClean="0"/>
              <a:t> el </a:t>
            </a:r>
            <a:r>
              <a:rPr lang="en-US" dirty="0" err="1" smtClean="0"/>
              <a:t>nameSpace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Xpath</a:t>
            </a:r>
            <a:r>
              <a:rPr lang="en-US" dirty="0" smtClean="0"/>
              <a:t> expression.</a:t>
            </a:r>
          </a:p>
          <a:p>
            <a:r>
              <a:rPr lang="en-US" dirty="0" smtClean="0"/>
              <a:t>2. El “</a:t>
            </a:r>
            <a:r>
              <a:rPr lang="en-US" dirty="0" err="1" smtClean="0"/>
              <a:t>Xpath</a:t>
            </a:r>
            <a:r>
              <a:rPr lang="en-US" dirty="0" smtClean="0"/>
              <a:t>”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expresion</a:t>
            </a:r>
            <a:r>
              <a:rPr lang="en-US" dirty="0" smtClean="0"/>
              <a:t> al path del valor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 del xml del request.</a:t>
            </a:r>
          </a:p>
          <a:p>
            <a:r>
              <a:rPr lang="en-US" dirty="0" smtClean="0"/>
              <a:t>3. “Expected value” </a:t>
            </a:r>
            <a:r>
              <a:rPr lang="en-US" dirty="0" err="1" smtClean="0"/>
              <a:t>es</a:t>
            </a:r>
            <a:r>
              <a:rPr lang="en-US" dirty="0" smtClean="0"/>
              <a:t> el valor que se </a:t>
            </a:r>
            <a:r>
              <a:rPr lang="en-US" dirty="0" err="1" smtClean="0"/>
              <a:t>compara</a:t>
            </a:r>
            <a:r>
              <a:rPr lang="en-US" dirty="0" smtClean="0"/>
              <a:t> con la </a:t>
            </a:r>
            <a:r>
              <a:rPr lang="en-US" dirty="0" err="1" smtClean="0"/>
              <a:t>expresion</a:t>
            </a:r>
            <a:r>
              <a:rPr lang="en-US" dirty="0" smtClean="0"/>
              <a:t> del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4. “Dispatch to:” </a:t>
            </a:r>
            <a:r>
              <a:rPr lang="en-US" dirty="0" err="1" smtClean="0"/>
              <a:t>seleccionamos</a:t>
            </a:r>
            <a:r>
              <a:rPr lang="en-US" dirty="0" smtClean="0"/>
              <a:t> el response que se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match con el </a:t>
            </a:r>
            <a:r>
              <a:rPr lang="en-US" dirty="0" err="1" smtClean="0"/>
              <a:t>xpath</a:t>
            </a:r>
            <a:r>
              <a:rPr lang="en-US" dirty="0" smtClean="0"/>
              <a:t> y el expected value.</a:t>
            </a:r>
          </a:p>
          <a:p>
            <a:r>
              <a:rPr lang="en-US" dirty="0" smtClean="0"/>
              <a:t>5. “Disabled”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deshabilitar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match, lo que </a:t>
            </a:r>
            <a:r>
              <a:rPr lang="en-US" dirty="0" err="1" smtClean="0"/>
              <a:t>devolvera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el default response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hubiera</a:t>
            </a:r>
            <a:r>
              <a:rPr lang="en-US" dirty="0" smtClean="0"/>
              <a:t> match con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799"/>
            <a:ext cx="4876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Xpath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90692"/>
            <a:ext cx="4590422" cy="226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 bwMode="auto">
          <a:xfrm>
            <a:off x="863600" y="2221745"/>
            <a:ext cx="3803022" cy="6738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76800" y="1244600"/>
            <a:ext cx="4127500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armar</a:t>
            </a:r>
            <a:r>
              <a:rPr lang="en-US" dirty="0" smtClean="0"/>
              <a:t> el </a:t>
            </a:r>
            <a:r>
              <a:rPr lang="en-US" dirty="0" err="1" smtClean="0"/>
              <a:t>xpath</a:t>
            </a:r>
            <a:r>
              <a:rPr lang="en-US" dirty="0" smtClean="0"/>
              <a:t> expression primero </a:t>
            </a:r>
            <a:r>
              <a:rPr lang="en-US" dirty="0" err="1" smtClean="0"/>
              <a:t>apretamos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“ns:” lo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rellenará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namespaces </a:t>
            </a:r>
            <a:r>
              <a:rPr lang="en-US" dirty="0" err="1" smtClean="0"/>
              <a:t>correspondientes</a:t>
            </a:r>
            <a:r>
              <a:rPr lang="en-US" dirty="0" smtClean="0"/>
              <a:t> al request,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observamos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request,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body,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nodos</a:t>
            </a:r>
            <a:r>
              <a:rPr lang="en-US" dirty="0" smtClean="0"/>
              <a:t> padres a </a:t>
            </a:r>
            <a:r>
              <a:rPr lang="en-US" dirty="0" err="1" smtClean="0"/>
              <a:t>hijos</a:t>
            </a:r>
            <a:r>
              <a:rPr lang="en-US" dirty="0" smtClean="0"/>
              <a:t> </a:t>
            </a:r>
            <a:r>
              <a:rPr lang="en-US" dirty="0" err="1" smtClean="0"/>
              <a:t>incluyendo</a:t>
            </a:r>
            <a:r>
              <a:rPr lang="en-US" dirty="0" smtClean="0"/>
              <a:t> el namespace para </a:t>
            </a:r>
            <a:r>
              <a:rPr lang="en-US" dirty="0" err="1" smtClean="0"/>
              <a:t>llegar</a:t>
            </a:r>
            <a:r>
              <a:rPr lang="en-US" dirty="0" smtClean="0"/>
              <a:t> al valor del request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el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recuadro</a:t>
            </a:r>
            <a:r>
              <a:rPr lang="en-US" dirty="0" smtClean="0"/>
              <a:t> </a:t>
            </a:r>
            <a:r>
              <a:rPr lang="en-US" dirty="0" err="1" smtClean="0"/>
              <a:t>azul</a:t>
            </a:r>
            <a:r>
              <a:rPr lang="en-US" dirty="0"/>
              <a:t> </a:t>
            </a:r>
            <a:r>
              <a:rPr lang="en-US" dirty="0" smtClean="0"/>
              <a:t>y el valor </a:t>
            </a:r>
            <a:r>
              <a:rPr lang="en-US" dirty="0" err="1" smtClean="0"/>
              <a:t>comparado</a:t>
            </a:r>
            <a:r>
              <a:rPr lang="en-US" dirty="0" smtClean="0"/>
              <a:t> (Argentina), lo que 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particular, </a:t>
            </a:r>
            <a:r>
              <a:rPr lang="en-US" dirty="0" err="1" smtClean="0"/>
              <a:t>si</a:t>
            </a:r>
            <a:r>
              <a:rPr lang="en-US" dirty="0" smtClean="0"/>
              <a:t> le </a:t>
            </a:r>
            <a:r>
              <a:rPr lang="en-US" dirty="0" err="1" smtClean="0"/>
              <a:t>enviaramos</a:t>
            </a:r>
            <a:r>
              <a:rPr lang="en-US" dirty="0" smtClean="0"/>
              <a:t> el request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mockService</a:t>
            </a:r>
            <a:r>
              <a:rPr lang="en-US" dirty="0" smtClean="0"/>
              <a:t> (</a:t>
            </a:r>
            <a:r>
              <a:rPr lang="en-US" dirty="0" err="1" smtClean="0"/>
              <a:t>notese</a:t>
            </a:r>
            <a:r>
              <a:rPr lang="en-US" dirty="0" smtClean="0"/>
              <a:t> que el endpoint </a:t>
            </a:r>
            <a:r>
              <a:rPr lang="en-US" dirty="0" err="1" smtClean="0"/>
              <a:t>apunta</a:t>
            </a:r>
            <a:r>
              <a:rPr lang="en-US" dirty="0" smtClean="0"/>
              <a:t> al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 y no a </a:t>
            </a:r>
            <a:r>
              <a:rPr lang="en-US" dirty="0" err="1" smtClean="0"/>
              <a:t>nuestro</a:t>
            </a:r>
            <a:r>
              <a:rPr lang="en-US" dirty="0" smtClean="0"/>
              <a:t> mock), </a:t>
            </a:r>
            <a:r>
              <a:rPr lang="en-US" dirty="0" err="1" smtClean="0"/>
              <a:t>estaria</a:t>
            </a:r>
            <a:r>
              <a:rPr lang="en-US" dirty="0" smtClean="0"/>
              <a:t> </a:t>
            </a:r>
            <a:r>
              <a:rPr lang="en-US" dirty="0" err="1" smtClean="0"/>
              <a:t>retornandonos</a:t>
            </a:r>
            <a:r>
              <a:rPr lang="en-US" dirty="0" smtClean="0"/>
              <a:t> lo que </a:t>
            </a:r>
            <a:r>
              <a:rPr lang="en-US" dirty="0" err="1" smtClean="0"/>
              <a:t>hayamos</a:t>
            </a:r>
            <a:r>
              <a:rPr lang="en-US" dirty="0" smtClean="0"/>
              <a:t> </a:t>
            </a:r>
            <a:r>
              <a:rPr lang="en-US" dirty="0" err="1" smtClean="0"/>
              <a:t>seteado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“Response1”.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914400" y="3987800"/>
            <a:ext cx="2425700" cy="2667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76200" y="3352799"/>
            <a:ext cx="203200" cy="21590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Request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válido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632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5900" y="4343400"/>
            <a:ext cx="8763000" cy="18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Volviendo</a:t>
            </a:r>
            <a:r>
              <a:rPr lang="en-US" dirty="0" smtClean="0"/>
              <a:t> al Request1, que </a:t>
            </a:r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, le </a:t>
            </a:r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campo “</a:t>
            </a:r>
            <a:r>
              <a:rPr lang="en-US" dirty="0" err="1" smtClean="0"/>
              <a:t>CountryName</a:t>
            </a:r>
            <a:r>
              <a:rPr lang="en-US" dirty="0" smtClean="0"/>
              <a:t>” un valor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Argentina, Canada, United States, </a:t>
            </a:r>
            <a:r>
              <a:rPr lang="en-US" dirty="0" err="1" smtClean="0"/>
              <a:t>etc</a:t>
            </a:r>
            <a:r>
              <a:rPr lang="en-US" dirty="0" smtClean="0"/>
              <a:t>, lo </a:t>
            </a:r>
            <a:r>
              <a:rPr lang="en-US" dirty="0" err="1" smtClean="0"/>
              <a:t>cual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presionar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“play” </a:t>
            </a:r>
            <a:r>
              <a:rPr lang="en-US" dirty="0" err="1" smtClean="0"/>
              <a:t>luego</a:t>
            </a:r>
            <a:r>
              <a:rPr lang="en-US" dirty="0" smtClean="0"/>
              <a:t> de un </a:t>
            </a:r>
            <a:r>
              <a:rPr lang="en-US" dirty="0" err="1" smtClean="0"/>
              <a:t>momento</a:t>
            </a:r>
            <a:r>
              <a:rPr lang="en-US" dirty="0" smtClean="0"/>
              <a:t> el endpoint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devolverá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respuesta</a:t>
            </a:r>
            <a:r>
              <a:rPr lang="en-US" dirty="0" smtClean="0"/>
              <a:t> similar a la de la </a:t>
            </a:r>
            <a:r>
              <a:rPr lang="en-US" dirty="0" err="1" smtClean="0"/>
              <a:t>derecha</a:t>
            </a:r>
            <a:r>
              <a:rPr lang="en-US" dirty="0"/>
              <a:t> </a:t>
            </a:r>
            <a:r>
              <a:rPr lang="en-US" dirty="0" smtClean="0"/>
              <a:t>y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MUY IMPORTANTE: un </a:t>
            </a:r>
            <a:r>
              <a:rPr lang="en-US" dirty="0" err="1" smtClean="0"/>
              <a:t>ejemplo</a:t>
            </a:r>
            <a:r>
              <a:rPr lang="en-US" dirty="0" smtClean="0"/>
              <a:t> de Response.</a:t>
            </a:r>
          </a:p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el endpoint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publico</a:t>
            </a:r>
            <a:r>
              <a:rPr lang="en-US" dirty="0" smtClean="0"/>
              <a:t>,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informacion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la business layer y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testear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</a:p>
          <a:p>
            <a:r>
              <a:rPr lang="en-US" b="1" u="sng" dirty="0" err="1" smtClean="0"/>
              <a:t>Recordar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siempre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pedir</a:t>
            </a:r>
            <a:r>
              <a:rPr lang="en-US" b="1" u="sng" dirty="0" smtClean="0"/>
              <a:t>:</a:t>
            </a:r>
            <a:r>
              <a:rPr lang="en-US" b="1" i="0" dirty="0" smtClean="0"/>
              <a:t> </a:t>
            </a:r>
            <a:r>
              <a:rPr lang="en-US" b="1" dirty="0" err="1" smtClean="0"/>
              <a:t>ejemplo</a:t>
            </a:r>
            <a:r>
              <a:rPr lang="en-US" b="1" dirty="0" smtClean="0"/>
              <a:t> de Request y de Response.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4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Endpoint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local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28712"/>
            <a:ext cx="37814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17237"/>
            <a:ext cx="4295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473575" y="1182686"/>
            <a:ext cx="429577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apuntar</a:t>
            </a:r>
            <a:r>
              <a:rPr lang="en-US" dirty="0" smtClean="0"/>
              <a:t> el Request1 a </a:t>
            </a:r>
            <a:r>
              <a:rPr lang="en-US" dirty="0" err="1" smtClean="0"/>
              <a:t>nustro</a:t>
            </a:r>
            <a:r>
              <a:rPr lang="en-US" dirty="0" smtClean="0"/>
              <a:t> localhost,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recordamos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consultarlo</a:t>
            </a:r>
            <a:r>
              <a:rPr lang="en-US" dirty="0" smtClean="0"/>
              <a:t>.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con el </a:t>
            </a:r>
            <a:r>
              <a:rPr lang="en-US" dirty="0" err="1" smtClean="0"/>
              <a:t>MockService</a:t>
            </a:r>
            <a:r>
              <a:rPr lang="en-US" dirty="0" smtClean="0"/>
              <a:t> </a:t>
            </a:r>
            <a:r>
              <a:rPr lang="en-US" dirty="0" err="1" smtClean="0"/>
              <a:t>corriendo</a:t>
            </a:r>
            <a:r>
              <a:rPr lang="en-US" dirty="0" smtClean="0"/>
              <a:t>, </a:t>
            </a:r>
            <a:r>
              <a:rPr lang="en-US" dirty="0" err="1" smtClean="0"/>
              <a:t>apretar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flechitas</a:t>
            </a:r>
            <a:r>
              <a:rPr lang="en-US" dirty="0" smtClean="0"/>
              <a:t> </a:t>
            </a:r>
            <a:r>
              <a:rPr lang="en-US" dirty="0" err="1" smtClean="0"/>
              <a:t>verdes</a:t>
            </a:r>
            <a:r>
              <a:rPr lang="en-US" dirty="0" smtClean="0"/>
              <a:t>, que </a:t>
            </a:r>
            <a:r>
              <a:rPr lang="en-US" dirty="0" err="1" smtClean="0"/>
              <a:t>abrirá</a:t>
            </a:r>
            <a:r>
              <a:rPr lang="en-US" dirty="0" smtClean="0"/>
              <a:t> el 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browser: </a:t>
            </a:r>
            <a:r>
              <a:rPr lang="en-US" dirty="0" err="1" smtClean="0"/>
              <a:t>nuestro</a:t>
            </a:r>
            <a:r>
              <a:rPr lang="en-US" dirty="0" smtClean="0"/>
              <a:t> endpoint </a:t>
            </a:r>
            <a:r>
              <a:rPr lang="en-US" dirty="0" err="1" smtClean="0"/>
              <a:t>es</a:t>
            </a:r>
            <a:r>
              <a:rPr lang="en-US" dirty="0" smtClean="0"/>
              <a:t> hasta el </a:t>
            </a:r>
            <a:r>
              <a:rPr lang="en-US" dirty="0" err="1" smtClean="0"/>
              <a:t>signo</a:t>
            </a:r>
            <a:r>
              <a:rPr lang="en-US" dirty="0" smtClean="0"/>
              <a:t>”?” </a:t>
            </a:r>
            <a:r>
              <a:rPr lang="en-US" dirty="0" err="1" smtClean="0"/>
              <a:t>agregando</a:t>
            </a:r>
            <a:r>
              <a:rPr lang="en-US" dirty="0" smtClean="0"/>
              <a:t> “/”.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 bwMode="auto">
          <a:xfrm>
            <a:off x="457200" y="1320801"/>
            <a:ext cx="304800" cy="292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2001"/>
            <a:ext cx="2667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43200" y="3412001"/>
            <a:ext cx="624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segunda</a:t>
            </a:r>
            <a:r>
              <a:rPr lang="en-US" dirty="0" smtClean="0"/>
              <a:t> forma de </a:t>
            </a:r>
            <a:r>
              <a:rPr lang="en-US" dirty="0" err="1" smtClean="0"/>
              <a:t>saberlo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consultando</a:t>
            </a:r>
            <a:r>
              <a:rPr lang="en-US" dirty="0" smtClean="0"/>
              <a:t> las </a:t>
            </a:r>
            <a:r>
              <a:rPr lang="en-US" dirty="0" err="1" smtClean="0"/>
              <a:t>configuraciones</a:t>
            </a:r>
            <a:r>
              <a:rPr lang="en-US" dirty="0" smtClean="0"/>
              <a:t> y </a:t>
            </a:r>
            <a:r>
              <a:rPr lang="en-US" dirty="0" err="1" smtClean="0"/>
              <a:t>encadenando</a:t>
            </a:r>
            <a:r>
              <a:rPr lang="en-US" dirty="0" smtClean="0"/>
              <a:t>: </a:t>
            </a:r>
            <a:r>
              <a:rPr lang="en-US" dirty="0" err="1" smtClean="0"/>
              <a:t>host+port+path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6 Elipse"/>
          <p:cNvSpPr/>
          <p:nvPr/>
        </p:nvSpPr>
        <p:spPr bwMode="auto">
          <a:xfrm>
            <a:off x="685800" y="3645168"/>
            <a:ext cx="292100" cy="27242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10" y="5232400"/>
            <a:ext cx="552630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429000" y="4787900"/>
            <a:ext cx="5535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final </a:t>
            </a:r>
            <a:r>
              <a:rPr lang="en-US" dirty="0" err="1" smtClean="0"/>
              <a:t>sería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5511800" y="5530056"/>
            <a:ext cx="3060700" cy="2976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409700" y="3007749"/>
            <a:ext cx="3063875" cy="29051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Crear Responses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114425"/>
            <a:ext cx="9067799" cy="234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6201" y="3594100"/>
            <a:ext cx="448944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 de response que </a:t>
            </a:r>
            <a:r>
              <a:rPr lang="en-US" dirty="0" err="1" smtClean="0"/>
              <a:t>obtuvimos</a:t>
            </a:r>
            <a:r>
              <a:rPr lang="en-US" dirty="0" smtClean="0"/>
              <a:t> de </a:t>
            </a:r>
            <a:r>
              <a:rPr lang="en-US" dirty="0" err="1" smtClean="0"/>
              <a:t>probar</a:t>
            </a:r>
            <a:r>
              <a:rPr lang="en-US" dirty="0" smtClean="0"/>
              <a:t> el request contra el endpoint </a:t>
            </a:r>
            <a:r>
              <a:rPr lang="en-US" dirty="0" err="1" smtClean="0"/>
              <a:t>publico</a:t>
            </a:r>
            <a:r>
              <a:rPr lang="en-US" dirty="0" smtClean="0"/>
              <a:t> (o de </a:t>
            </a:r>
            <a:r>
              <a:rPr lang="en-US" dirty="0" err="1" smtClean="0"/>
              <a:t>los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provisto</a:t>
            </a:r>
            <a:r>
              <a:rPr lang="en-US" dirty="0" smtClean="0"/>
              <a:t> el cliente) primero </a:t>
            </a:r>
            <a:r>
              <a:rPr lang="en-US" dirty="0" err="1" smtClean="0"/>
              <a:t>vamos</a:t>
            </a:r>
            <a:r>
              <a:rPr lang="en-US" dirty="0" smtClean="0"/>
              <a:t> a la </a:t>
            </a:r>
            <a:r>
              <a:rPr lang="en-US" dirty="0" err="1" smtClean="0"/>
              <a:t>operacion</a:t>
            </a:r>
            <a:r>
              <a:rPr lang="en-US" dirty="0" smtClean="0"/>
              <a:t>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GetCitiesByCountry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MockService</a:t>
            </a:r>
            <a:r>
              <a:rPr lang="en-US" dirty="0" smtClean="0"/>
              <a:t> que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(</a:t>
            </a:r>
            <a:r>
              <a:rPr lang="en-US" dirty="0" err="1" smtClean="0"/>
              <a:t>Diapositiva</a:t>
            </a:r>
            <a:r>
              <a:rPr lang="en-US" dirty="0" smtClean="0"/>
              <a:t> 7-crearMockService y 8-Operaciones)  y </a:t>
            </a:r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responses </a:t>
            </a:r>
            <a:r>
              <a:rPr lang="en-US" dirty="0" err="1" smtClean="0"/>
              <a:t>necesarios</a:t>
            </a:r>
            <a:r>
              <a:rPr lang="en-US" dirty="0" smtClean="0"/>
              <a:t> para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se </a:t>
            </a:r>
            <a:r>
              <a:rPr lang="en-US" dirty="0" err="1" smtClean="0"/>
              <a:t>crean</a:t>
            </a:r>
            <a:r>
              <a:rPr lang="en-US" dirty="0" smtClean="0"/>
              <a:t> 3 responses: 2 </a:t>
            </a:r>
            <a:r>
              <a:rPr lang="en-US" dirty="0" err="1" smtClean="0"/>
              <a:t>validos</a:t>
            </a:r>
            <a:r>
              <a:rPr lang="en-US" dirty="0" smtClean="0"/>
              <a:t> y </a:t>
            </a:r>
            <a:r>
              <a:rPr lang="en-US" dirty="0" err="1" smtClean="0"/>
              <a:t>uno</a:t>
            </a:r>
            <a:r>
              <a:rPr lang="en-US" dirty="0" smtClean="0"/>
              <a:t> “</a:t>
            </a:r>
            <a:r>
              <a:rPr lang="en-US" dirty="0" err="1" smtClean="0"/>
              <a:t>fallido</a:t>
            </a:r>
            <a:r>
              <a:rPr lang="en-US" dirty="0" smtClean="0"/>
              <a:t>”)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completamos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que </a:t>
            </a:r>
            <a:r>
              <a:rPr lang="en-US" dirty="0" err="1" smtClean="0"/>
              <a:t>esperariamos</a:t>
            </a:r>
            <a:r>
              <a:rPr lang="en-US" dirty="0" smtClean="0"/>
              <a:t> con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, para </a:t>
            </a:r>
            <a:r>
              <a:rPr lang="en-US" dirty="0" err="1" smtClean="0"/>
              <a:t>simularlos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3459699"/>
            <a:ext cx="4502150" cy="18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 bwMode="auto">
          <a:xfrm>
            <a:off x="1651000" y="2287062"/>
            <a:ext cx="762000" cy="2021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5" name="4 Elipse"/>
          <p:cNvSpPr/>
          <p:nvPr/>
        </p:nvSpPr>
        <p:spPr bwMode="auto">
          <a:xfrm>
            <a:off x="5384800" y="2287062"/>
            <a:ext cx="584200" cy="2910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7467600" y="4635500"/>
            <a:ext cx="863600" cy="334361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300" y="3644900"/>
            <a:ext cx="15937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Request </a:t>
            </a:r>
            <a:r>
              <a:rPr lang="en-US" b="1" i="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invalido</a:t>
            </a:r>
            <a:endParaRPr lang="en-US" b="1" i="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826000" y="1282700"/>
            <a:ext cx="15997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Requests </a:t>
            </a:r>
            <a:r>
              <a:rPr lang="en-US" b="1" i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validos</a:t>
            </a:r>
            <a:endParaRPr lang="en-US" b="1" i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Configurar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TestCases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08075"/>
            <a:ext cx="2057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93900"/>
            <a:ext cx="3827152" cy="46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49700" y="1108075"/>
            <a:ext cx="49657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Primero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operacion</a:t>
            </a:r>
            <a:r>
              <a:rPr lang="en-US" dirty="0" smtClean="0"/>
              <a:t> del </a:t>
            </a:r>
            <a:r>
              <a:rPr lang="en-US" dirty="0" err="1" smtClean="0"/>
              <a:t>mockService</a:t>
            </a:r>
            <a:r>
              <a:rPr lang="en-US" dirty="0" smtClean="0"/>
              <a:t> para </a:t>
            </a:r>
            <a:r>
              <a:rPr lang="en-US" dirty="0" err="1" smtClean="0"/>
              <a:t>abrir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del mock,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responses que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y </a:t>
            </a:r>
            <a:r>
              <a:rPr lang="en-US" dirty="0" err="1" smtClean="0"/>
              <a:t>ademas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match que </a:t>
            </a:r>
            <a:r>
              <a:rPr lang="en-US" dirty="0" err="1" smtClean="0"/>
              <a:t>armamos</a:t>
            </a:r>
            <a:r>
              <a:rPr lang="en-US" dirty="0" smtClean="0"/>
              <a:t> para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(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se </a:t>
            </a:r>
            <a:r>
              <a:rPr lang="en-US" dirty="0" err="1" smtClean="0"/>
              <a:t>esperan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validos</a:t>
            </a:r>
            <a:r>
              <a:rPr lang="en-US" dirty="0" smtClean="0"/>
              <a:t> Canada o Argentina: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que el “case1”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valor </a:t>
            </a:r>
            <a:r>
              <a:rPr lang="en-US" dirty="0" err="1" smtClean="0"/>
              <a:t>en</a:t>
            </a:r>
            <a:r>
              <a:rPr lang="en-US" dirty="0" smtClean="0"/>
              <a:t> el campo del request que </a:t>
            </a:r>
            <a:r>
              <a:rPr lang="en-US" dirty="0" err="1" smtClean="0"/>
              <a:t>pusimos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Xpath</a:t>
            </a:r>
            <a:r>
              <a:rPr lang="en-US" dirty="0" smtClean="0"/>
              <a:t> expression </a:t>
            </a:r>
            <a:r>
              <a:rPr lang="en-US" dirty="0" err="1" smtClean="0"/>
              <a:t>es</a:t>
            </a:r>
            <a:r>
              <a:rPr lang="en-US" dirty="0" smtClean="0"/>
              <a:t> “Argentina”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que el response que </a:t>
            </a:r>
            <a:r>
              <a:rPr lang="en-US" dirty="0" err="1" smtClean="0"/>
              <a:t>devolvera</a:t>
            </a:r>
            <a:r>
              <a:rPr lang="en-US" dirty="0" smtClean="0"/>
              <a:t> el </a:t>
            </a:r>
            <a:r>
              <a:rPr lang="en-US" dirty="0" err="1" smtClean="0"/>
              <a:t>MockService</a:t>
            </a:r>
            <a:r>
              <a:rPr lang="en-US" dirty="0" smtClean="0"/>
              <a:t> sera el “Response1” que </a:t>
            </a:r>
            <a:r>
              <a:rPr lang="en-US" dirty="0" err="1" smtClean="0"/>
              <a:t>fue</a:t>
            </a:r>
            <a:r>
              <a:rPr lang="en-US" dirty="0" smtClean="0"/>
              <a:t> el </a:t>
            </a:r>
            <a:r>
              <a:rPr lang="en-US" dirty="0" err="1" smtClean="0"/>
              <a:t>seteado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ciudades</a:t>
            </a:r>
            <a:r>
              <a:rPr lang="en-US" dirty="0" smtClean="0"/>
              <a:t> </a:t>
            </a:r>
            <a:r>
              <a:rPr lang="en-US" dirty="0" err="1" smtClean="0"/>
              <a:t>argentinas</a:t>
            </a:r>
            <a:r>
              <a:rPr lang="en-US" dirty="0" smtClean="0"/>
              <a:t> y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el “case2” con “Canada”) y el </a:t>
            </a:r>
            <a:r>
              <a:rPr lang="en-US" dirty="0" err="1" smtClean="0"/>
              <a:t>caso</a:t>
            </a:r>
            <a:r>
              <a:rPr lang="en-US" dirty="0" smtClean="0"/>
              <a:t> de “fail” o “no-match” que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seteada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“Default Response”.</a:t>
            </a:r>
          </a:p>
          <a:p>
            <a:r>
              <a:rPr lang="en-US" dirty="0" smtClean="0"/>
              <a:t>NOTA: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de con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 mas de un campo </a:t>
            </a:r>
            <a:r>
              <a:rPr lang="en-US" dirty="0" err="1" smtClean="0"/>
              <a:t>por</a:t>
            </a:r>
            <a:r>
              <a:rPr lang="en-US" dirty="0" smtClean="0"/>
              <a:t> request.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0" y="1108074"/>
            <a:ext cx="2133600" cy="88582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5" name="4 Flecha derecha"/>
          <p:cNvSpPr/>
          <p:nvPr/>
        </p:nvSpPr>
        <p:spPr bwMode="auto">
          <a:xfrm flipH="1">
            <a:off x="1663699" y="1295399"/>
            <a:ext cx="249877" cy="12779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42860" y="2882900"/>
            <a:ext cx="876299" cy="7747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14290" y="4419600"/>
            <a:ext cx="514349" cy="5080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2260600" y="4508500"/>
            <a:ext cx="1689100" cy="1892300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2413000" y="3898900"/>
            <a:ext cx="800100" cy="40389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Test Local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9" y="1135063"/>
            <a:ext cx="5229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8" y="2192339"/>
            <a:ext cx="5229225" cy="14730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 bwMode="auto">
          <a:xfrm>
            <a:off x="5664200" y="3327400"/>
            <a:ext cx="713580" cy="1753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3" name="2 Rectángulo"/>
          <p:cNvSpPr/>
          <p:nvPr/>
        </p:nvSpPr>
        <p:spPr bwMode="auto">
          <a:xfrm>
            <a:off x="5410200" y="2336800"/>
            <a:ext cx="22225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4" name="3 Rectángulo"/>
          <p:cNvSpPr/>
          <p:nvPr/>
        </p:nvSpPr>
        <p:spPr bwMode="auto">
          <a:xfrm>
            <a:off x="3873500" y="2336800"/>
            <a:ext cx="2413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6032500" y="1320800"/>
            <a:ext cx="2413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6200" y="1320800"/>
            <a:ext cx="38266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al </a:t>
            </a:r>
            <a:r>
              <a:rPr lang="en-US" dirty="0" err="1" smtClean="0"/>
              <a:t>MockService</a:t>
            </a:r>
            <a:r>
              <a:rPr lang="en-US" dirty="0" smtClean="0"/>
              <a:t> y le </a:t>
            </a:r>
            <a:r>
              <a:rPr lang="en-US" dirty="0" err="1" smtClean="0"/>
              <a:t>damos</a:t>
            </a:r>
            <a:r>
              <a:rPr lang="en-US" dirty="0" smtClean="0"/>
              <a:t> “play” al </a:t>
            </a:r>
            <a:r>
              <a:rPr lang="en-US" dirty="0" err="1" smtClean="0"/>
              <a:t>boton</a:t>
            </a:r>
            <a:r>
              <a:rPr lang="en-US" dirty="0" smtClean="0"/>
              <a:t> para </a:t>
            </a:r>
            <a:r>
              <a:rPr lang="en-US" dirty="0" err="1" smtClean="0"/>
              <a:t>ponerlo</a:t>
            </a:r>
            <a:r>
              <a:rPr lang="en-US" dirty="0" smtClean="0"/>
              <a:t> a </a:t>
            </a:r>
            <a:r>
              <a:rPr lang="en-US" dirty="0" err="1" smtClean="0"/>
              <a:t>correr</a:t>
            </a:r>
            <a:r>
              <a:rPr lang="en-US" dirty="0" smtClean="0"/>
              <a:t>. </a:t>
            </a:r>
            <a:r>
              <a:rPr lang="en-US" dirty="0" err="1" smtClean="0"/>
              <a:t>Volvemos</a:t>
            </a:r>
            <a:r>
              <a:rPr lang="en-US" dirty="0" smtClean="0"/>
              <a:t> al Request1 (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original) y le </a:t>
            </a:r>
            <a:r>
              <a:rPr lang="en-US" dirty="0" err="1" smtClean="0"/>
              <a:t>cambiamos</a:t>
            </a:r>
            <a:r>
              <a:rPr lang="en-US" dirty="0" smtClean="0"/>
              <a:t> el endpoint al que </a:t>
            </a:r>
            <a:r>
              <a:rPr lang="en-US" dirty="0" err="1" smtClean="0"/>
              <a:t>apunta</a:t>
            </a:r>
            <a:r>
              <a:rPr lang="en-US" dirty="0" smtClean="0"/>
              <a:t>, </a:t>
            </a:r>
            <a:r>
              <a:rPr lang="en-US" dirty="0" err="1" smtClean="0"/>
              <a:t>ponemos</a:t>
            </a:r>
            <a:r>
              <a:rPr lang="en-US" dirty="0" smtClean="0"/>
              <a:t> el endpoint que </a:t>
            </a:r>
            <a:r>
              <a:rPr lang="en-US" dirty="0" err="1" smtClean="0"/>
              <a:t>obtuvimos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configuracion</a:t>
            </a:r>
            <a:r>
              <a:rPr lang="en-US" dirty="0" smtClean="0"/>
              <a:t> del </a:t>
            </a:r>
            <a:r>
              <a:rPr lang="en-US" dirty="0" err="1" smtClean="0"/>
              <a:t>MockService</a:t>
            </a:r>
            <a:r>
              <a:rPr lang="en-US" dirty="0" smtClean="0"/>
              <a:t>. </a:t>
            </a:r>
            <a:r>
              <a:rPr lang="en-US" dirty="0" err="1" smtClean="0"/>
              <a:t>Completamos</a:t>
            </a:r>
            <a:r>
              <a:rPr lang="en-US" dirty="0" smtClean="0"/>
              <a:t> el request con un valor </a:t>
            </a:r>
            <a:r>
              <a:rPr lang="en-US" dirty="0" err="1" smtClean="0"/>
              <a:t>esperado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MockService</a:t>
            </a:r>
            <a:r>
              <a:rPr lang="en-US" dirty="0" smtClean="0"/>
              <a:t> (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“Argentina”) y </a:t>
            </a:r>
            <a:r>
              <a:rPr lang="en-US" dirty="0" err="1" smtClean="0"/>
              <a:t>apretamos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“play” del Request1. A la </a:t>
            </a:r>
            <a:r>
              <a:rPr lang="en-US" dirty="0" err="1" smtClean="0"/>
              <a:t>derecha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el Response que </a:t>
            </a:r>
            <a:r>
              <a:rPr lang="en-US" dirty="0" err="1" smtClean="0"/>
              <a:t>construimos</a:t>
            </a:r>
            <a:r>
              <a:rPr lang="en-US" dirty="0" smtClean="0"/>
              <a:t> para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(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: Response1)</a:t>
            </a:r>
          </a:p>
          <a:p>
            <a:endParaRPr lang="en-US" dirty="0"/>
          </a:p>
          <a:p>
            <a:r>
              <a:rPr lang="en-US" dirty="0" smtClean="0"/>
              <a:t>NOTA: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que </a:t>
            </a:r>
            <a:r>
              <a:rPr lang="en-US" dirty="0" err="1" smtClean="0"/>
              <a:t>despues</a:t>
            </a:r>
            <a:r>
              <a:rPr lang="en-US" dirty="0" smtClean="0"/>
              <a:t> de </a:t>
            </a:r>
            <a:r>
              <a:rPr lang="en-US" dirty="0" err="1" smtClean="0"/>
              <a:t>muchos</a:t>
            </a:r>
            <a:r>
              <a:rPr lang="en-US" dirty="0" smtClean="0"/>
              <a:t> requests </a:t>
            </a:r>
            <a:r>
              <a:rPr lang="en-US" dirty="0" err="1" smtClean="0"/>
              <a:t>ocurra</a:t>
            </a:r>
            <a:r>
              <a:rPr lang="en-US" dirty="0" smtClean="0"/>
              <a:t> un bug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SoapUi</a:t>
            </a:r>
            <a:r>
              <a:rPr lang="en-US" dirty="0" smtClean="0"/>
              <a:t> que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devolver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Test Local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85850"/>
            <a:ext cx="51530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47950"/>
            <a:ext cx="50387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9225" y="1219200"/>
            <a:ext cx="3914775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Volviendo</a:t>
            </a:r>
            <a:r>
              <a:rPr lang="en-US" dirty="0" smtClean="0"/>
              <a:t> a la </a:t>
            </a:r>
            <a:r>
              <a:rPr lang="en-US" dirty="0" err="1" smtClean="0"/>
              <a:t>operacion</a:t>
            </a:r>
            <a:r>
              <a:rPr lang="en-US" dirty="0" smtClean="0"/>
              <a:t> del </a:t>
            </a:r>
            <a:r>
              <a:rPr lang="en-US" dirty="0" err="1" smtClean="0"/>
              <a:t>MockService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comportamientos</a:t>
            </a:r>
            <a:r>
              <a:rPr lang="en-US" dirty="0" smtClean="0"/>
              <a:t> para el ultimo request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“play” que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pedira</a:t>
            </a:r>
            <a:r>
              <a:rPr lang="en-US" dirty="0" smtClean="0"/>
              <a:t> que se </a:t>
            </a:r>
            <a:r>
              <a:rPr lang="en-US" dirty="0" err="1" smtClean="0"/>
              <a:t>ejecute</a:t>
            </a:r>
            <a:r>
              <a:rPr lang="en-US" dirty="0" smtClean="0"/>
              <a:t> el ultimo request </a:t>
            </a:r>
            <a:r>
              <a:rPr lang="en-US" dirty="0" err="1" smtClean="0"/>
              <a:t>realizado</a:t>
            </a:r>
            <a:r>
              <a:rPr lang="en-US" dirty="0" smtClean="0"/>
              <a:t> al </a:t>
            </a:r>
            <a:r>
              <a:rPr lang="en-US" dirty="0" err="1" smtClean="0"/>
              <a:t>MockService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que con el request anterior (que </a:t>
            </a:r>
            <a:r>
              <a:rPr lang="en-US" dirty="0" err="1" smtClean="0"/>
              <a:t>llevaba</a:t>
            </a:r>
            <a:r>
              <a:rPr lang="en-US" dirty="0" smtClean="0"/>
              <a:t> “Argentina” </a:t>
            </a:r>
            <a:r>
              <a:rPr lang="en-US" dirty="0" err="1" smtClean="0"/>
              <a:t>como</a:t>
            </a:r>
            <a:r>
              <a:rPr lang="en-US" dirty="0" smtClean="0"/>
              <a:t> valor </a:t>
            </a:r>
            <a:r>
              <a:rPr lang="en-US" dirty="0" err="1" smtClean="0"/>
              <a:t>en</a:t>
            </a:r>
            <a:r>
              <a:rPr lang="en-US" dirty="0" smtClean="0"/>
              <a:t> el campo </a:t>
            </a:r>
            <a:r>
              <a:rPr lang="en-US" dirty="0" err="1" smtClean="0"/>
              <a:t>evaluado</a:t>
            </a:r>
            <a:r>
              <a:rPr lang="en-US" dirty="0" smtClean="0"/>
              <a:t>) </a:t>
            </a:r>
            <a:r>
              <a:rPr lang="en-US" dirty="0" err="1" smtClean="0"/>
              <a:t>aparece</a:t>
            </a:r>
            <a:r>
              <a:rPr lang="en-US" dirty="0" smtClean="0"/>
              <a:t> un pop-up </a:t>
            </a:r>
            <a:r>
              <a:rPr lang="en-US" dirty="0" err="1" smtClean="0"/>
              <a:t>indicando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response que se </a:t>
            </a:r>
            <a:r>
              <a:rPr lang="en-US" dirty="0" err="1" smtClean="0"/>
              <a:t>devuelve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se </a:t>
            </a:r>
            <a:r>
              <a:rPr lang="en-US" dirty="0" err="1" smtClean="0"/>
              <a:t>quitó</a:t>
            </a:r>
            <a:r>
              <a:rPr lang="en-US" dirty="0" smtClean="0"/>
              <a:t> “Argentina” del expected value </a:t>
            </a:r>
            <a:r>
              <a:rPr lang="en-US" dirty="0" err="1" smtClean="0"/>
              <a:t>en</a:t>
            </a:r>
            <a:r>
              <a:rPr lang="en-US" dirty="0" smtClean="0"/>
              <a:t> “case1” y </a:t>
            </a:r>
            <a:r>
              <a:rPr lang="en-US" dirty="0" err="1" smtClean="0"/>
              <a:t>en</a:t>
            </a:r>
            <a:r>
              <a:rPr lang="en-US" dirty="0" smtClean="0"/>
              <a:t> “case2” se </a:t>
            </a:r>
            <a:r>
              <a:rPr lang="en-US" dirty="0" err="1" smtClean="0"/>
              <a:t>reemplazó</a:t>
            </a:r>
            <a:r>
              <a:rPr lang="en-US" dirty="0" smtClean="0"/>
              <a:t> </a:t>
            </a:r>
            <a:r>
              <a:rPr lang="en-US" dirty="0" err="1" smtClean="0"/>
              <a:t>Canadá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Argentina. </a:t>
            </a:r>
            <a:r>
              <a:rPr lang="en-US" dirty="0" err="1" smtClean="0"/>
              <a:t>Ahora</a:t>
            </a:r>
            <a:r>
              <a:rPr lang="en-US" dirty="0" smtClean="0"/>
              <a:t> al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probar</a:t>
            </a:r>
            <a:r>
              <a:rPr lang="en-US" dirty="0" smtClean="0"/>
              <a:t> el ultimo request el pop-up cambia.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Test remoto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26" y="2957562"/>
            <a:ext cx="2977074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99" y="1989187"/>
            <a:ext cx="253217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6200" y="1854200"/>
            <a:ext cx="618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el </a:t>
            </a:r>
            <a:r>
              <a:rPr lang="en-US" dirty="0" err="1" smtClean="0"/>
              <a:t>MockService</a:t>
            </a:r>
            <a:r>
              <a:rPr lang="en-US" dirty="0"/>
              <a:t> </a:t>
            </a:r>
            <a:r>
              <a:rPr lang="en-US" dirty="0" smtClean="0"/>
              <a:t>de forma </a:t>
            </a:r>
            <a:r>
              <a:rPr lang="en-US" dirty="0" err="1" smtClean="0"/>
              <a:t>remota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pc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. Primero </a:t>
            </a:r>
            <a:r>
              <a:rPr lang="en-US" dirty="0" err="1" smtClean="0"/>
              <a:t>exportamos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, </a:t>
            </a:r>
            <a:r>
              <a:rPr lang="en-US" dirty="0" err="1" smtClean="0"/>
              <a:t>yendo</a:t>
            </a:r>
            <a:r>
              <a:rPr lang="en-US" dirty="0" smtClean="0"/>
              <a:t> al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click derecho/</a:t>
            </a:r>
            <a:r>
              <a:rPr lang="en-US" dirty="0" err="1" smtClean="0"/>
              <a:t>exportar</a:t>
            </a:r>
            <a:r>
              <a:rPr lang="en-US" dirty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. Se </a:t>
            </a:r>
            <a:r>
              <a:rPr lang="en-US" dirty="0" err="1" smtClean="0"/>
              <a:t>exportará</a:t>
            </a:r>
            <a:r>
              <a:rPr lang="en-US" dirty="0" smtClean="0"/>
              <a:t> un .zip que </a:t>
            </a:r>
            <a:r>
              <a:rPr lang="en-US" dirty="0" err="1" smtClean="0"/>
              <a:t>deberemos</a:t>
            </a:r>
            <a:r>
              <a:rPr lang="en-US" dirty="0" smtClean="0"/>
              <a:t> </a:t>
            </a:r>
            <a:r>
              <a:rPr lang="en-US" dirty="0" err="1" smtClean="0"/>
              <a:t>descomprimir</a:t>
            </a:r>
            <a:r>
              <a:rPr lang="en-US" dirty="0" smtClean="0"/>
              <a:t> e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pc que </a:t>
            </a:r>
            <a:r>
              <a:rPr lang="en-US" dirty="0" err="1" smtClean="0"/>
              <a:t>utilizaremos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correr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corriendo</a:t>
            </a:r>
            <a:r>
              <a:rPr lang="en-US" dirty="0" smtClean="0"/>
              <a:t> el </a:t>
            </a:r>
            <a:r>
              <a:rPr lang="en-US" dirty="0" err="1" smtClean="0"/>
              <a:t>MockService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pc </a:t>
            </a:r>
            <a:r>
              <a:rPr lang="en-US" dirty="0" err="1" smtClean="0"/>
              <a:t>remota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request (</a:t>
            </a:r>
            <a:r>
              <a:rPr lang="en-US" dirty="0" err="1" smtClean="0"/>
              <a:t>nuestra</a:t>
            </a:r>
            <a:r>
              <a:rPr lang="en-US" dirty="0" smtClean="0"/>
              <a:t> pc) la </a:t>
            </a:r>
            <a:r>
              <a:rPr lang="en-US" dirty="0" err="1" smtClean="0"/>
              <a:t>ip</a:t>
            </a:r>
            <a:r>
              <a:rPr lang="en-US" dirty="0" smtClean="0"/>
              <a:t> del endpoint. Si la pc que </a:t>
            </a:r>
            <a:r>
              <a:rPr lang="en-US" dirty="0" err="1" smtClean="0"/>
              <a:t>corre</a:t>
            </a:r>
            <a:r>
              <a:rPr lang="en-US" dirty="0" smtClean="0"/>
              <a:t> el mock service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a la VPN de Avaya,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la </a:t>
            </a:r>
            <a:r>
              <a:rPr lang="en-US" dirty="0" err="1" smtClean="0"/>
              <a:t>nuestra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response.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6" y="4272012"/>
            <a:ext cx="6172200" cy="9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67899"/>
              </p:ext>
            </p:extLst>
          </p:nvPr>
        </p:nvGraphicFramePr>
        <p:xfrm>
          <a:off x="218876" y="5511800"/>
          <a:ext cx="2006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6" imgW="2007000" imgH="685800" progId="Package">
                  <p:embed/>
                </p:oleObj>
              </mc:Choice>
              <mc:Fallback>
                <p:oleObj name="Packager Shell Object" showAsIcon="1" r:id="rId6" imgW="2007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876" y="5511800"/>
                        <a:ext cx="2006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463800" y="5511800"/>
            <a:ext cx="6477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importado</a:t>
            </a:r>
            <a:r>
              <a:rPr lang="en-US" dirty="0" smtClean="0"/>
              <a:t> y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quedó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de las </a:t>
            </a:r>
            <a:r>
              <a:rPr lang="en-US" dirty="0" err="1" smtClean="0"/>
              <a:t>configuraciones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. </a:t>
            </a:r>
            <a:r>
              <a:rPr lang="en-US" dirty="0" err="1" smtClean="0"/>
              <a:t>Tambien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ultimo </a:t>
            </a:r>
            <a:r>
              <a:rPr lang="en-US" dirty="0" err="1" smtClean="0"/>
              <a:t>punto</a:t>
            </a:r>
            <a:r>
              <a:rPr lang="en-US" dirty="0" smtClean="0"/>
              <a:t> y </a:t>
            </a:r>
            <a:r>
              <a:rPr lang="en-US" dirty="0" err="1" smtClean="0"/>
              <a:t>probarlo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pc </a:t>
            </a:r>
            <a:r>
              <a:rPr lang="en-US" dirty="0" err="1" smtClean="0"/>
              <a:t>remota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Fuentes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2588" y="1931398"/>
            <a:ext cx="56499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0" dirty="0">
                <a:latin typeface="Calibri" panose="020F0502020204030204" pitchFamily="34" charset="0"/>
                <a:hlinkClick r:id="rId2"/>
              </a:rPr>
              <a:t>https://www.soapui.org/</a:t>
            </a:r>
            <a:endParaRPr lang="es-AR" sz="2400" b="1" i="0" dirty="0">
              <a:latin typeface="Calibri" panose="020F0502020204030204" pitchFamily="34" charset="0"/>
            </a:endParaRPr>
          </a:p>
          <a:p>
            <a:r>
              <a:rPr lang="es-AR" sz="2400" b="1" i="0" dirty="0">
                <a:latin typeface="Calibri" panose="020F0502020204030204" pitchFamily="34" charset="0"/>
                <a:hlinkClick r:id="rId3"/>
              </a:rPr>
              <a:t>https://community.smartbear.com/</a:t>
            </a:r>
            <a:endParaRPr lang="es-AR" sz="2400" b="1" i="0" dirty="0">
              <a:latin typeface="Calibri" panose="020F0502020204030204" pitchFamily="34" charset="0"/>
            </a:endParaRPr>
          </a:p>
          <a:p>
            <a:r>
              <a:rPr lang="es-AR" sz="2400" b="1" i="0" dirty="0">
                <a:latin typeface="Calibri" panose="020F0502020204030204" pitchFamily="34" charset="0"/>
                <a:hlinkClick r:id="rId4"/>
              </a:rPr>
              <a:t>http://www.guru99.com/</a:t>
            </a:r>
            <a:endParaRPr lang="es-AR" sz="2400" b="1" i="0" dirty="0">
              <a:latin typeface="Calibri" panose="020F0502020204030204" pitchFamily="34" charset="0"/>
            </a:endParaRPr>
          </a:p>
          <a:p>
            <a:r>
              <a:rPr lang="es-AR" sz="2400" b="1" i="0" dirty="0">
                <a:latin typeface="Calibri" panose="020F0502020204030204" pitchFamily="34" charset="0"/>
                <a:hlinkClick r:id="rId5"/>
              </a:rPr>
              <a:t>http://www.softwaretestinghelp.com/</a:t>
            </a:r>
            <a:endParaRPr lang="es-AR" sz="2400" b="1" i="0" dirty="0">
              <a:latin typeface="Calibri" panose="020F0502020204030204" pitchFamily="34" charset="0"/>
            </a:endParaRPr>
          </a:p>
          <a:p>
            <a:r>
              <a:rPr lang="es-AR" sz="2400" b="1" i="0" dirty="0">
                <a:latin typeface="Calibri" panose="020F0502020204030204" pitchFamily="34" charset="0"/>
                <a:hlinkClick r:id="rId6"/>
              </a:rPr>
              <a:t>http://www.webservicex.net/ws/</a:t>
            </a:r>
            <a:endParaRPr lang="es-AR" sz="2400" b="1" i="0" dirty="0">
              <a:latin typeface="Calibri" panose="020F0502020204030204" pitchFamily="34" charset="0"/>
            </a:endParaRPr>
          </a:p>
          <a:p>
            <a:r>
              <a:rPr lang="es-AR" sz="2400" b="1" i="0" dirty="0">
                <a:latin typeface="Calibri" panose="020F0502020204030204" pitchFamily="34" charset="0"/>
                <a:hlinkClick r:id="rId7"/>
              </a:rPr>
              <a:t>https://svn.apache.org/</a:t>
            </a:r>
            <a:endParaRPr lang="es-AR" sz="2400" b="1" i="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Importar </a:t>
            </a: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wsdl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1972" y="4906852"/>
            <a:ext cx="850005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Nombramos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y </a:t>
            </a:r>
            <a:r>
              <a:rPr lang="en-US" dirty="0" err="1" smtClean="0"/>
              <a:t>elegimos</a:t>
            </a:r>
            <a:r>
              <a:rPr lang="en-US" dirty="0" smtClean="0"/>
              <a:t> el WSDL o la URL del </a:t>
            </a:r>
            <a:r>
              <a:rPr lang="en-US" dirty="0" err="1" smtClean="0"/>
              <a:t>mismo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cargando</a:t>
            </a:r>
            <a:r>
              <a:rPr lang="en-US" dirty="0" smtClean="0"/>
              <a:t> un 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err="1" smtClean="0"/>
              <a:t>localmente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Requests, </a:t>
            </a:r>
            <a:r>
              <a:rPr lang="en-US" dirty="0" err="1" smtClean="0"/>
              <a:t>TestSuite</a:t>
            </a:r>
            <a:r>
              <a:rPr lang="en-US" dirty="0" smtClean="0"/>
              <a:t> o </a:t>
            </a:r>
            <a:r>
              <a:rPr lang="en-US" dirty="0" err="1" smtClean="0"/>
              <a:t>RelativePath</a:t>
            </a:r>
            <a:r>
              <a:rPr lang="en-US" dirty="0" smtClean="0"/>
              <a:t> son </a:t>
            </a:r>
            <a:r>
              <a:rPr lang="en-US" dirty="0" err="1" smtClean="0"/>
              <a:t>opcionales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8" y="1181565"/>
            <a:ext cx="7988243" cy="37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3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Servicios y operaciones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275785" y="2471186"/>
            <a:ext cx="4250028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que se </a:t>
            </a:r>
            <a:r>
              <a:rPr lang="en-US" dirty="0" err="1" smtClean="0"/>
              <a:t>crearon</a:t>
            </a:r>
            <a:r>
              <a:rPr lang="en-US" dirty="0" smtClean="0"/>
              <a:t> 2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r>
              <a:rPr lang="en-US" dirty="0" smtClean="0"/>
              <a:t>:</a:t>
            </a:r>
          </a:p>
          <a:p>
            <a:r>
              <a:rPr lang="en-US" dirty="0" smtClean="0"/>
              <a:t>el primero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el </a:t>
            </a:r>
            <a:r>
              <a:rPr lang="en-US" dirty="0" err="1" smtClean="0"/>
              <a:t>protocolo</a:t>
            </a:r>
            <a:r>
              <a:rPr lang="en-US" dirty="0" smtClean="0"/>
              <a:t> SOAP 1.1 y el </a:t>
            </a:r>
            <a:r>
              <a:rPr lang="en-US" dirty="0" err="1" smtClean="0"/>
              <a:t>segundo</a:t>
            </a:r>
            <a:r>
              <a:rPr lang="en-US" dirty="0" smtClean="0"/>
              <a:t> SOAP 1.2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respectivas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. </a:t>
            </a:r>
            <a:r>
              <a:rPr lang="en-US" dirty="0" err="1" smtClean="0"/>
              <a:t>Dependiendo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aplicación</a:t>
            </a:r>
            <a:r>
              <a:rPr lang="en-US" dirty="0" smtClean="0"/>
              <a:t>)  </a:t>
            </a:r>
            <a:r>
              <a:rPr lang="en-US" dirty="0" err="1" smtClean="0"/>
              <a:t>conviene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el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2" y="1765083"/>
            <a:ext cx="3352311" cy="29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695488" y="3343079"/>
            <a:ext cx="15802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SOAP 1.1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701176" y="3985199"/>
            <a:ext cx="15802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SOAP 1.2</a:t>
            </a:r>
            <a:endParaRPr lang="en-US" b="1" i="0" dirty="0">
              <a:solidFill>
                <a:srgbClr val="FF0000"/>
              </a:solidFill>
            </a:endParaRPr>
          </a:p>
        </p:txBody>
      </p:sp>
      <p:cxnSp>
        <p:nvCxnSpPr>
          <p:cNvPr id="6" name="5 Conector recto de flecha"/>
          <p:cNvCxnSpPr>
            <a:stCxn id="3" idx="2"/>
          </p:cNvCxnSpPr>
          <p:nvPr/>
        </p:nvCxnSpPr>
        <p:spPr bwMode="auto">
          <a:xfrm flipH="1">
            <a:off x="2695488" y="3657011"/>
            <a:ext cx="790149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Rectángulo"/>
          <p:cNvSpPr/>
          <p:nvPr/>
        </p:nvSpPr>
        <p:spPr bwMode="auto">
          <a:xfrm>
            <a:off x="1287887" y="4237152"/>
            <a:ext cx="1593594" cy="54091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28805" y="4752308"/>
            <a:ext cx="159359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sng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operaciones</a:t>
            </a:r>
            <a:endParaRPr lang="en-US" sz="1400" b="1" i="0" u="sng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Crear un </a:t>
            </a: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Request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72179"/>
            <a:ext cx="41814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800954"/>
            <a:ext cx="3067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48754"/>
            <a:ext cx="6264572" cy="168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572000" y="1172179"/>
            <a:ext cx="4443211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Hacemos</a:t>
            </a:r>
            <a:r>
              <a:rPr lang="en-US" dirty="0" smtClean="0"/>
              <a:t> click derecho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operaciones</a:t>
            </a:r>
            <a:r>
              <a:rPr lang="en-US" dirty="0" smtClean="0"/>
              <a:t> y </a:t>
            </a:r>
            <a:r>
              <a:rPr lang="en-US" dirty="0" err="1" smtClean="0"/>
              <a:t>creamos</a:t>
            </a:r>
            <a:r>
              <a:rPr lang="en-US" dirty="0" smtClean="0"/>
              <a:t> un request. </a:t>
            </a:r>
          </a:p>
          <a:p>
            <a:pPr marL="342900" indent="-342900">
              <a:buAutoNum type="arabicPeriod"/>
            </a:pPr>
            <a:r>
              <a:rPr lang="en-US" dirty="0" smtClean="0"/>
              <a:t>Le </a:t>
            </a:r>
            <a:r>
              <a:rPr lang="en-US" dirty="0" err="1" smtClean="0"/>
              <a:t>damos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al request(Si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dejamos</a:t>
            </a:r>
            <a:r>
              <a:rPr lang="en-US" dirty="0" smtClean="0"/>
              <a:t> con tilde “create Request” </a:t>
            </a:r>
            <a:r>
              <a:rPr lang="en-US" dirty="0" err="1" smtClean="0"/>
              <a:t>estos</a:t>
            </a:r>
            <a:r>
              <a:rPr lang="en-US" dirty="0" smtClean="0"/>
              <a:t> 2 </a:t>
            </a:r>
            <a:r>
              <a:rPr lang="en-US" dirty="0" err="1" smtClean="0"/>
              <a:t>pasos</a:t>
            </a:r>
            <a:r>
              <a:rPr lang="en-US" dirty="0" smtClean="0"/>
              <a:t> no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). </a:t>
            </a:r>
          </a:p>
          <a:p>
            <a:pPr marL="342900" indent="-342900">
              <a:buAutoNum type="arabicPeriod"/>
            </a:pPr>
            <a:r>
              <a:rPr lang="en-US" dirty="0" smtClean="0"/>
              <a:t> Al </a:t>
            </a:r>
            <a:r>
              <a:rPr lang="en-US" dirty="0" err="1" smtClean="0"/>
              <a:t>crearlo</a:t>
            </a:r>
            <a:r>
              <a:rPr lang="en-US" dirty="0" smtClean="0"/>
              <a:t> se </a:t>
            </a:r>
            <a:r>
              <a:rPr lang="en-US" dirty="0" err="1" smtClean="0"/>
              <a:t>abre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el request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el Endpoint a </a:t>
            </a:r>
            <a:r>
              <a:rPr lang="en-US" dirty="0" err="1" smtClean="0"/>
              <a:t>donde</a:t>
            </a:r>
            <a:r>
              <a:rPr lang="en-US" dirty="0" smtClean="0"/>
              <a:t> el request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página</a:t>
            </a:r>
            <a:r>
              <a:rPr lang="en-US" dirty="0" smtClean="0"/>
              <a:t> del web service,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un localhost o un host </a:t>
            </a:r>
            <a:r>
              <a:rPr lang="en-US" dirty="0" err="1" smtClean="0"/>
              <a:t>conocido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68958" y="1622736"/>
            <a:ext cx="4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rgbClr val="FF0000"/>
                </a:solidFill>
                <a:latin typeface="+mj-lt"/>
              </a:rPr>
              <a:t>1.</a:t>
            </a:r>
            <a:endParaRPr lang="en-US" sz="2000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39494" y="3333495"/>
            <a:ext cx="4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000" b="1" i="0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sz="2000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369303" y="4702311"/>
            <a:ext cx="4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latin typeface="+mj-lt"/>
              </a:rPr>
              <a:t>3</a:t>
            </a:r>
            <a:r>
              <a:rPr lang="en-US" sz="2000" b="1" i="0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sz="2000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7 Elipse"/>
          <p:cNvSpPr/>
          <p:nvPr/>
        </p:nvSpPr>
        <p:spPr bwMode="auto">
          <a:xfrm>
            <a:off x="2768959" y="1622736"/>
            <a:ext cx="439528" cy="3693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18" name="17 Elipse"/>
          <p:cNvSpPr/>
          <p:nvPr/>
        </p:nvSpPr>
        <p:spPr bwMode="auto">
          <a:xfrm>
            <a:off x="100858" y="3307737"/>
            <a:ext cx="439528" cy="3693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19" name="18 Elipse"/>
          <p:cNvSpPr/>
          <p:nvPr/>
        </p:nvSpPr>
        <p:spPr bwMode="auto">
          <a:xfrm>
            <a:off x="6345025" y="4696521"/>
            <a:ext cx="439528" cy="3693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Crear un </a:t>
            </a: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2412"/>
            <a:ext cx="5301156" cy="322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3183" y="2073504"/>
            <a:ext cx="343981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Hacer</a:t>
            </a:r>
            <a:r>
              <a:rPr lang="en-US" dirty="0" smtClean="0"/>
              <a:t> click derecho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para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el mock, y click </a:t>
            </a:r>
            <a:r>
              <a:rPr lang="en-US" dirty="0" err="1" smtClean="0"/>
              <a:t>en</a:t>
            </a:r>
            <a:r>
              <a:rPr lang="en-US" dirty="0" smtClean="0"/>
              <a:t> Generate SOAP Mock Service.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Nótese</a:t>
            </a:r>
            <a:r>
              <a:rPr lang="en-US" dirty="0" smtClean="0"/>
              <a:t> el Request 1, que </a:t>
            </a:r>
            <a:r>
              <a:rPr lang="en-US" dirty="0" err="1" smtClean="0"/>
              <a:t>creamos</a:t>
            </a:r>
            <a:r>
              <a:rPr lang="en-US" dirty="0" smtClean="0"/>
              <a:t> para la </a:t>
            </a:r>
            <a:r>
              <a:rPr lang="en-US" dirty="0" err="1" smtClean="0"/>
              <a:t>operación</a:t>
            </a:r>
            <a:r>
              <a:rPr lang="en-US" dirty="0" smtClean="0"/>
              <a:t> “</a:t>
            </a:r>
            <a:r>
              <a:rPr lang="en-US" dirty="0" err="1" smtClean="0"/>
              <a:t>GetCitiesByCountry</a:t>
            </a:r>
            <a:r>
              <a:rPr lang="en-US" dirty="0" smtClean="0"/>
              <a:t>”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anterior.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6248" y="464927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1.</a:t>
            </a:r>
            <a:endParaRPr lang="en-US" sz="2000" b="1" i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350901" y="30243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2000" b="1" i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.</a:t>
            </a:r>
            <a:endParaRPr lang="en-US" sz="2000" b="1" i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396248" y="4649277"/>
            <a:ext cx="396262" cy="369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4338022" y="3011496"/>
            <a:ext cx="396262" cy="369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Crear un </a:t>
            </a: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87796"/>
            <a:ext cx="5423079" cy="372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4425"/>
            <a:ext cx="2990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602309" y="1100675"/>
            <a:ext cx="343866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dirty="0" err="1" smtClean="0"/>
              <a:t>podremos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dirty="0" smtClean="0"/>
              <a:t>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Mock (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solo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), el path (que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“/”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correr</a:t>
            </a:r>
            <a:r>
              <a:rPr lang="en-US" dirty="0" smtClean="0"/>
              <a:t> y </a:t>
            </a:r>
            <a:r>
              <a:rPr lang="en-US" dirty="0" err="1" smtClean="0"/>
              <a:t>testear</a:t>
            </a:r>
            <a:r>
              <a:rPr lang="en-US" dirty="0" smtClean="0"/>
              <a:t>) y el </a:t>
            </a:r>
            <a:r>
              <a:rPr lang="en-US" dirty="0" err="1" smtClean="0"/>
              <a:t>puerto</a:t>
            </a:r>
            <a:r>
              <a:rPr lang="en-US" dirty="0" smtClean="0"/>
              <a:t> que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que </a:t>
            </a:r>
            <a:r>
              <a:rPr lang="en-US" dirty="0" err="1" smtClean="0"/>
              <a:t>utilizar</a:t>
            </a:r>
            <a:r>
              <a:rPr lang="en-US" dirty="0" smtClean="0"/>
              <a:t> el eclipse para </a:t>
            </a:r>
            <a:r>
              <a:rPr lang="en-US" dirty="0" err="1" smtClean="0"/>
              <a:t>enviarle</a:t>
            </a:r>
            <a:r>
              <a:rPr lang="en-US" dirty="0" smtClean="0"/>
              <a:t> requests al Soap local,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distinto</a:t>
            </a:r>
            <a:r>
              <a:rPr lang="en-US" dirty="0" smtClean="0"/>
              <a:t> de 8080, </a:t>
            </a:r>
            <a:r>
              <a:rPr lang="en-US" dirty="0" err="1" smtClean="0"/>
              <a:t>ya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puerto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de tomcat.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le </a:t>
            </a:r>
            <a:r>
              <a:rPr lang="en-US" dirty="0" err="1" smtClean="0"/>
              <a:t>damos</a:t>
            </a:r>
            <a:r>
              <a:rPr lang="en-US" dirty="0" smtClean="0"/>
              <a:t> “ok” y un </a:t>
            </a:r>
            <a:r>
              <a:rPr lang="en-US" dirty="0" err="1" smtClean="0"/>
              <a:t>nombre</a:t>
            </a:r>
            <a:r>
              <a:rPr lang="en-US" dirty="0" smtClean="0"/>
              <a:t> al </a:t>
            </a:r>
            <a:r>
              <a:rPr lang="en-US" dirty="0" err="1" smtClean="0"/>
              <a:t>MockService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8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2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Crear un </a:t>
            </a:r>
            <a:r>
              <a:rPr lang="es-ES" sz="32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endParaRPr lang="es-ES" sz="32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7" y="1066196"/>
            <a:ext cx="2390775" cy="217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0" y="1929924"/>
            <a:ext cx="4421007" cy="434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06762" y="1066196"/>
            <a:ext cx="58847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crean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correspondientes</a:t>
            </a:r>
            <a:r>
              <a:rPr lang="en-US" dirty="0" smtClean="0"/>
              <a:t> para el </a:t>
            </a:r>
            <a:r>
              <a:rPr lang="en-US" dirty="0" err="1" smtClean="0"/>
              <a:t>MockService</a:t>
            </a:r>
            <a:r>
              <a:rPr lang="en-US" dirty="0" smtClean="0"/>
              <a:t> con un response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operacion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200025" y="3476625"/>
            <a:ext cx="448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del Servicio </a:t>
            </a:r>
            <a:r>
              <a:rPr lang="en-US" dirty="0" err="1" smtClean="0"/>
              <a:t>vemos</a:t>
            </a:r>
            <a:r>
              <a:rPr lang="en-US" dirty="0" smtClean="0"/>
              <a:t> 4 </a:t>
            </a:r>
            <a:r>
              <a:rPr lang="en-US" dirty="0" err="1" smtClean="0"/>
              <a:t>botones</a:t>
            </a:r>
            <a:r>
              <a:rPr lang="en-US" dirty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para </a:t>
            </a:r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correr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, el </a:t>
            </a:r>
            <a:r>
              <a:rPr lang="en-US" dirty="0" err="1" smtClean="0"/>
              <a:t>segundo</a:t>
            </a:r>
            <a:r>
              <a:rPr lang="en-US" dirty="0" smtClean="0"/>
              <a:t> para </a:t>
            </a:r>
            <a:r>
              <a:rPr lang="en-US" dirty="0" err="1" smtClean="0"/>
              <a:t>detenerlo</a:t>
            </a:r>
            <a:r>
              <a:rPr lang="en-US" dirty="0" smtClean="0"/>
              <a:t>, el </a:t>
            </a:r>
            <a:r>
              <a:rPr lang="en-US" dirty="0" err="1" smtClean="0"/>
              <a:t>tercero</a:t>
            </a:r>
            <a:r>
              <a:rPr lang="en-US" dirty="0" smtClean="0"/>
              <a:t> para </a:t>
            </a:r>
            <a:r>
              <a:rPr lang="en-US" dirty="0" err="1" smtClean="0"/>
              <a:t>abrir</a:t>
            </a:r>
            <a:r>
              <a:rPr lang="en-US" dirty="0" smtClean="0"/>
              <a:t> el 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browser y el ultimo las </a:t>
            </a:r>
            <a:r>
              <a:rPr lang="en-US" dirty="0" err="1" smtClean="0"/>
              <a:t>configuraciones</a:t>
            </a:r>
            <a:r>
              <a:rPr lang="en-US" dirty="0" smtClean="0"/>
              <a:t> que </a:t>
            </a:r>
            <a:r>
              <a:rPr lang="en-US" dirty="0" err="1" smtClean="0"/>
              <a:t>seteamos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anterior.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para el mock, y mas </a:t>
            </a:r>
            <a:r>
              <a:rPr lang="en-US" dirty="0" err="1" smtClean="0"/>
              <a:t>abajo</a:t>
            </a:r>
            <a:r>
              <a:rPr lang="en-US" dirty="0" smtClean="0"/>
              <a:t> un log del </a:t>
            </a:r>
            <a:r>
              <a:rPr lang="en-US" dirty="0" err="1" smtClean="0"/>
              <a:t>servicio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se le </a:t>
            </a:r>
            <a:r>
              <a:rPr lang="en-US" dirty="0" err="1" smtClean="0"/>
              <a:t>envia</a:t>
            </a:r>
            <a:r>
              <a:rPr lang="en-US" dirty="0" smtClean="0"/>
              <a:t> un request, </a:t>
            </a:r>
            <a:r>
              <a:rPr lang="en-US" dirty="0" err="1" smtClean="0"/>
              <a:t>ademas</a:t>
            </a:r>
            <a:r>
              <a:rPr lang="en-US" dirty="0" smtClean="0"/>
              <a:t>, el response que </a:t>
            </a:r>
            <a:r>
              <a:rPr lang="en-US" dirty="0" err="1" smtClean="0"/>
              <a:t>devolvio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Operaciones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109192"/>
            <a:ext cx="5186010" cy="402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90186" y="1109193"/>
            <a:ext cx="383790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dobleclick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operacion</a:t>
            </a:r>
            <a:r>
              <a:rPr lang="en-US" dirty="0" smtClean="0"/>
              <a:t> del </a:t>
            </a:r>
            <a:r>
              <a:rPr lang="en-US" dirty="0" err="1" smtClean="0"/>
              <a:t>MockService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r>
              <a:rPr lang="en-US" dirty="0" smtClean="0"/>
              <a:t> </a:t>
            </a:r>
            <a:r>
              <a:rPr lang="en-US" dirty="0" err="1" smtClean="0"/>
              <a:t>seran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responses que </a:t>
            </a:r>
            <a:r>
              <a:rPr lang="en-US" dirty="0" err="1" smtClean="0"/>
              <a:t>deberemos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y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responses para </a:t>
            </a:r>
            <a:r>
              <a:rPr lang="en-US" dirty="0" err="1" smtClean="0"/>
              <a:t>cada</a:t>
            </a:r>
            <a:r>
              <a:rPr lang="en-US" dirty="0" smtClean="0"/>
              <a:t> test case que </a:t>
            </a:r>
            <a:r>
              <a:rPr lang="en-US" dirty="0" err="1" smtClean="0"/>
              <a:t>necesitemos</a:t>
            </a:r>
            <a:r>
              <a:rPr lang="en-US" dirty="0" smtClean="0"/>
              <a:t> y el dispatch method: Para el </a:t>
            </a:r>
            <a:r>
              <a:rPr lang="en-US" dirty="0" err="1" smtClean="0"/>
              <a:t>caso</a:t>
            </a:r>
            <a:r>
              <a:rPr lang="en-US" dirty="0" smtClean="0"/>
              <a:t> de Sequence, sea </a:t>
            </a:r>
            <a:r>
              <a:rPr lang="en-US" dirty="0" err="1" smtClean="0"/>
              <a:t>cual</a:t>
            </a:r>
            <a:r>
              <a:rPr lang="en-US" dirty="0" smtClean="0"/>
              <a:t> sea el request, se </a:t>
            </a:r>
            <a:r>
              <a:rPr lang="en-US" dirty="0" err="1" smtClean="0"/>
              <a:t>devolverán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responses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, random </a:t>
            </a:r>
            <a:r>
              <a:rPr lang="en-US" dirty="0" err="1" smtClean="0"/>
              <a:t>funciona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similar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un response al azar y </a:t>
            </a:r>
            <a:r>
              <a:rPr lang="en-US" dirty="0" err="1" smtClean="0"/>
              <a:t>query_match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un valor </a:t>
            </a:r>
            <a:r>
              <a:rPr lang="en-US" dirty="0" err="1" smtClean="0"/>
              <a:t>en</a:t>
            </a:r>
            <a:r>
              <a:rPr lang="en-US" dirty="0" smtClean="0"/>
              <a:t> un campo del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SoapUi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MockService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Query_Match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20" y="1115204"/>
            <a:ext cx="5978480" cy="505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6200" y="1107584"/>
            <a:ext cx="308932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Debajo</a:t>
            </a:r>
            <a:r>
              <a:rPr lang="en-US" dirty="0" smtClean="0"/>
              <a:t> de la </a:t>
            </a:r>
            <a:r>
              <a:rPr lang="en-US" dirty="0" err="1" smtClean="0"/>
              <a:t>pestaña</a:t>
            </a:r>
            <a:r>
              <a:rPr lang="en-US" dirty="0" smtClean="0"/>
              <a:t> “</a:t>
            </a:r>
            <a:r>
              <a:rPr lang="en-US" dirty="0" err="1" smtClean="0"/>
              <a:t>MockResponses</a:t>
            </a:r>
            <a:r>
              <a:rPr lang="en-US" dirty="0" smtClean="0"/>
              <a:t>” hay un </a:t>
            </a:r>
            <a:r>
              <a:rPr lang="en-US" dirty="0" err="1" smtClean="0"/>
              <a:t>boton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agregar</a:t>
            </a:r>
            <a:r>
              <a:rPr lang="en-US" dirty="0" smtClean="0"/>
              <a:t> responses.</a:t>
            </a:r>
          </a:p>
          <a:p>
            <a:pPr marL="342900" indent="-342900">
              <a:buAutoNum type="arabicPeriod"/>
            </a:pPr>
            <a:r>
              <a:rPr lang="en-US" dirty="0" smtClean="0"/>
              <a:t>Default Response,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el response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que se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no match con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El </a:t>
            </a:r>
            <a:r>
              <a:rPr lang="en-US" dirty="0" err="1" smtClean="0"/>
              <a:t>boton</a:t>
            </a:r>
            <a:r>
              <a:rPr lang="en-US" dirty="0" smtClean="0"/>
              <a:t> de play </a:t>
            </a:r>
            <a:r>
              <a:rPr lang="en-US" dirty="0" err="1" smtClean="0"/>
              <a:t>correrá</a:t>
            </a:r>
            <a:r>
              <a:rPr lang="en-US" dirty="0" smtClean="0"/>
              <a:t> el ultimo request </a:t>
            </a:r>
            <a:r>
              <a:rPr lang="en-US" dirty="0" err="1" smtClean="0"/>
              <a:t>recibido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mockservice</a:t>
            </a:r>
            <a:r>
              <a:rPr lang="en-US" dirty="0" smtClean="0"/>
              <a:t>, el “+”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match, “X” para </a:t>
            </a:r>
            <a:r>
              <a:rPr lang="en-US" dirty="0" err="1" smtClean="0"/>
              <a:t>eliminar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, el “</a:t>
            </a:r>
            <a:r>
              <a:rPr lang="en-US" dirty="0" err="1" smtClean="0"/>
              <a:t>sello</a:t>
            </a:r>
            <a:r>
              <a:rPr lang="en-US" dirty="0" smtClean="0"/>
              <a:t>” para </a:t>
            </a:r>
            <a:r>
              <a:rPr lang="en-US" dirty="0" err="1" smtClean="0"/>
              <a:t>copiar</a:t>
            </a:r>
            <a:r>
              <a:rPr lang="en-US" dirty="0" smtClean="0"/>
              <a:t>, y “</a:t>
            </a:r>
            <a:r>
              <a:rPr lang="en-US" dirty="0" err="1" smtClean="0"/>
              <a:t>xy</a:t>
            </a:r>
            <a:r>
              <a:rPr lang="en-US" dirty="0" smtClean="0"/>
              <a:t>_” para </a:t>
            </a:r>
            <a:r>
              <a:rPr lang="en-US" dirty="0" err="1" smtClean="0"/>
              <a:t>renombrar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. A </a:t>
            </a:r>
            <a:r>
              <a:rPr lang="en-US" dirty="0" err="1" smtClean="0"/>
              <a:t>medida</a:t>
            </a:r>
            <a:r>
              <a:rPr lang="en-US" dirty="0" smtClean="0"/>
              <a:t> que </a:t>
            </a:r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llenando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cuadro</a:t>
            </a:r>
            <a:r>
              <a:rPr lang="en-US" dirty="0" smtClean="0"/>
              <a:t> </a:t>
            </a:r>
            <a:r>
              <a:rPr lang="en-US" dirty="0" err="1" smtClean="0"/>
              <a:t>debajo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3281083" y="1671834"/>
            <a:ext cx="3064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US" b="1" i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42848" y="2783542"/>
            <a:ext cx="3064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US" b="1" i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3211240" y="3070580"/>
            <a:ext cx="1218221" cy="15671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373880" y="3004157"/>
            <a:ext cx="3064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US" b="1" i="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7773</TotalTime>
  <Words>1743</Words>
  <Application>Microsoft Office PowerPoint</Application>
  <PresentationFormat>Carta (216 x 279 mm)</PresentationFormat>
  <Paragraphs>78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Redmond Template v3</vt:lpstr>
      <vt:lpstr>Custom Design</vt:lpstr>
      <vt:lpstr>Package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Francisco Martinez</cp:lastModifiedBy>
  <cp:revision>724</cp:revision>
  <cp:lastPrinted>2005-04-07T19:27:31Z</cp:lastPrinted>
  <dcterms:created xsi:type="dcterms:W3CDTF">2009-02-23T17:30:19Z</dcterms:created>
  <dcterms:modified xsi:type="dcterms:W3CDTF">2017-03-13T21:53:26Z</dcterms:modified>
</cp:coreProperties>
</file>