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5"/>
  </p:notesMasterIdLst>
  <p:handoutMasterIdLst>
    <p:handoutMasterId r:id="rId6"/>
  </p:handoutMasterIdLst>
  <p:sldIdLst>
    <p:sldId id="1053" r:id="rId3"/>
    <p:sldId id="1057" r:id="rId4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66"/>
    <a:srgbClr val="669900"/>
    <a:srgbClr val="FF9933"/>
    <a:srgbClr val="CCCC00"/>
    <a:srgbClr val="339933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88099" autoAdjust="0"/>
  </p:normalViewPr>
  <p:slideViewPr>
    <p:cSldViewPr snapToGrid="0">
      <p:cViewPr varScale="1">
        <p:scale>
          <a:sx n="72" d="100"/>
          <a:sy n="72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94125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AEE92BA-BE94-4618-A9A3-9286D96EF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0683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27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81825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20475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B4531-013F-4C43-9F84-78BD56340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4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2A7E4-01CB-4DFD-9CC8-4E3E51C17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3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BD025-AACF-498B-A6B6-F6A9E013D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B9800-0E5B-400F-97CF-616DFFAFC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C717-19F1-4AF5-BC69-836734C2D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2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D7065-F0B9-48D3-B56E-19A0749C7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4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1B66A-851C-40DA-BACA-410AF2724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88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452EC-5BC6-4370-BE56-C3690452A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8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605773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702F6-6D6A-4E3E-ACB3-38190C079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1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46127-65E2-4C1B-A8B7-25D6EA270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5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166E9-3A97-4F8A-92C7-39F9F836E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6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8678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70976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91505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30837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052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10840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5437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1935A35-4DDB-4C1D-BA88-F1B0722EA0E3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8360479-90FB-4477-B1EA-32829D521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folder, SVN y Eclipse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95826" y="1420019"/>
            <a:ext cx="7451725" cy="463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ES" sz="2000" b="1" i="0" dirty="0">
                <a:solidFill>
                  <a:schemeClr val="tx2"/>
                </a:solidFill>
              </a:rPr>
              <a:t>El “Data” folder </a:t>
            </a:r>
            <a:r>
              <a:rPr lang="es-ES" sz="2000" b="1" i="0" dirty="0" err="1">
                <a:solidFill>
                  <a:schemeClr val="tx2"/>
                </a:solidFill>
              </a:rPr>
              <a:t>commiteado</a:t>
            </a:r>
            <a:r>
              <a:rPr lang="es-ES" sz="2000" b="1" i="0" dirty="0">
                <a:solidFill>
                  <a:schemeClr val="tx2"/>
                </a:solidFill>
              </a:rPr>
              <a:t> en el repositorio SVN, tiene que ser SIEMPRE una copia EXACTA del “Data” folder de producción.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ES" sz="2000" b="1" i="0" dirty="0">
                <a:solidFill>
                  <a:schemeClr val="tx2"/>
                </a:solidFill>
              </a:rPr>
              <a:t>Si hay que hacer cambios en el entorno de producción, ya sea de audios, gramáticas, o un simple cambio en el valor de un parámetro de un archivo de configuración, hay que hacer el cambio desde el Eclipse, </a:t>
            </a:r>
            <a:r>
              <a:rPr lang="es-ES" sz="2000" b="1" i="0" dirty="0" err="1">
                <a:solidFill>
                  <a:schemeClr val="tx2"/>
                </a:solidFill>
              </a:rPr>
              <a:t>commitearlo</a:t>
            </a:r>
            <a:r>
              <a:rPr lang="es-ES" sz="2000" b="1" i="0" dirty="0">
                <a:solidFill>
                  <a:schemeClr val="tx2"/>
                </a:solidFill>
              </a:rPr>
              <a:t>, y luego descargar el cambio del </a:t>
            </a:r>
            <a:r>
              <a:rPr lang="es-ES" sz="2000" b="1" i="0" dirty="0" err="1">
                <a:solidFill>
                  <a:schemeClr val="tx2"/>
                </a:solidFill>
              </a:rPr>
              <a:t>Build</a:t>
            </a:r>
            <a:r>
              <a:rPr lang="es-ES" sz="2000" b="1" i="0" dirty="0">
                <a:solidFill>
                  <a:schemeClr val="tx2"/>
                </a:solidFill>
              </a:rPr>
              <a:t> de </a:t>
            </a:r>
            <a:r>
              <a:rPr lang="es-ES" sz="2000" b="1" i="0" dirty="0" err="1">
                <a:solidFill>
                  <a:schemeClr val="tx2"/>
                </a:solidFill>
              </a:rPr>
              <a:t>Bamboo</a:t>
            </a:r>
            <a:r>
              <a:rPr lang="es-ES" sz="2000" b="1" i="0" dirty="0">
                <a:solidFill>
                  <a:schemeClr val="tx2"/>
                </a:solidFill>
              </a:rPr>
              <a:t> para ponerlo en producción.</a:t>
            </a:r>
          </a:p>
        </p:txBody>
      </p:sp>
    </p:spTree>
    <p:extLst>
      <p:ext uri="{BB962C8B-B14F-4D97-AF65-F5344CB8AC3E}">
        <p14:creationId xmlns:p14="http://schemas.microsoft.com/office/powerpoint/2010/main" val="315791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folder, SVN y Eclipse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95826" y="1420019"/>
            <a:ext cx="7451725" cy="463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ES" sz="2000" b="1" i="0" dirty="0">
                <a:solidFill>
                  <a:schemeClr val="tx2"/>
                </a:solidFill>
              </a:rPr>
              <a:t>El lugar donde tiene que estar ubicada la carpeta “Data” en el repositorio SVN es SIEMPRE dentro de “</a:t>
            </a:r>
            <a:r>
              <a:rPr lang="es-ES" sz="2000" b="1" i="0" dirty="0" err="1">
                <a:solidFill>
                  <a:schemeClr val="tx2"/>
                </a:solidFill>
              </a:rPr>
              <a:t>trunk</a:t>
            </a:r>
            <a:r>
              <a:rPr lang="es-ES" sz="2000" b="1" i="0" dirty="0">
                <a:solidFill>
                  <a:schemeClr val="tx2"/>
                </a:solidFill>
              </a:rPr>
              <a:t>” (no dentro de “</a:t>
            </a:r>
            <a:r>
              <a:rPr lang="es-ES" sz="2000" b="1" i="0" dirty="0" err="1">
                <a:solidFill>
                  <a:schemeClr val="tx2"/>
                </a:solidFill>
              </a:rPr>
              <a:t>trunk</a:t>
            </a:r>
            <a:r>
              <a:rPr lang="es-ES" sz="2000" b="1" i="0" dirty="0">
                <a:solidFill>
                  <a:schemeClr val="tx2"/>
                </a:solidFill>
              </a:rPr>
              <a:t>/</a:t>
            </a:r>
            <a:r>
              <a:rPr lang="es-ES" sz="2000" b="1" i="0" dirty="0" err="1">
                <a:solidFill>
                  <a:schemeClr val="tx2"/>
                </a:solidFill>
              </a:rPr>
              <a:t>CallFlow</a:t>
            </a:r>
            <a:r>
              <a:rPr lang="es-ES" sz="2000" b="1" i="0" dirty="0">
                <a:solidFill>
                  <a:schemeClr val="tx2"/>
                </a:solidFill>
              </a:rPr>
              <a:t>”), es decir, al mismo nivel que </a:t>
            </a:r>
            <a:r>
              <a:rPr lang="es-ES" sz="2000" b="1" i="0" dirty="0" err="1">
                <a:solidFill>
                  <a:schemeClr val="tx2"/>
                </a:solidFill>
              </a:rPr>
              <a:t>CallFlow</a:t>
            </a:r>
            <a:r>
              <a:rPr lang="es-ES" sz="2000" b="1" i="0" dirty="0">
                <a:solidFill>
                  <a:schemeClr val="tx2"/>
                </a:solidFill>
              </a:rPr>
              <a:t> y </a:t>
            </a:r>
            <a:r>
              <a:rPr lang="es-ES" sz="2000" b="1" i="0" dirty="0" err="1">
                <a:solidFill>
                  <a:schemeClr val="tx2"/>
                </a:solidFill>
              </a:rPr>
              <a:t>Model</a:t>
            </a:r>
            <a:r>
              <a:rPr lang="es-ES" sz="2000" b="1" i="0" dirty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FF9900"/>
              </a:buClr>
              <a:buSzPct val="140000"/>
            </a:pPr>
            <a:endParaRPr lang="es-ES" sz="2000" b="1" i="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13" y="2809443"/>
            <a:ext cx="7153275" cy="1857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64" y="4980531"/>
            <a:ext cx="2899949" cy="15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28209"/>
      </p:ext>
    </p:extLst>
  </p:cSld>
  <p:clrMapOvr>
    <a:masterClrMapping/>
  </p:clrMapOvr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3954</TotalTime>
  <Words>138</Words>
  <Application>Microsoft Office PowerPoint</Application>
  <PresentationFormat>Letter Paper (8.5x11 in)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EDS</vt:lpstr>
      <vt:lpstr>Eurostile</vt:lpstr>
      <vt:lpstr>Times New Roman</vt:lpstr>
      <vt:lpstr>Wingdings</vt:lpstr>
      <vt:lpstr>Redmond Template v3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Certius Administrator</cp:lastModifiedBy>
  <cp:revision>559</cp:revision>
  <cp:lastPrinted>2005-04-07T19:27:31Z</cp:lastPrinted>
  <dcterms:created xsi:type="dcterms:W3CDTF">2009-02-23T17:30:19Z</dcterms:created>
  <dcterms:modified xsi:type="dcterms:W3CDTF">2016-08-04T16:52:38Z</dcterms:modified>
</cp:coreProperties>
</file>