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 id="2147483652" r:id="rId2"/>
  </p:sldMasterIdLst>
  <p:notesMasterIdLst>
    <p:notesMasterId r:id="rId22"/>
  </p:notesMasterIdLst>
  <p:handoutMasterIdLst>
    <p:handoutMasterId r:id="rId23"/>
  </p:handoutMasterIdLst>
  <p:sldIdLst>
    <p:sldId id="1010" r:id="rId3"/>
    <p:sldId id="1011" r:id="rId4"/>
    <p:sldId id="1012" r:id="rId5"/>
    <p:sldId id="1013" r:id="rId6"/>
    <p:sldId id="1014" r:id="rId7"/>
    <p:sldId id="1015" r:id="rId8"/>
    <p:sldId id="1016" r:id="rId9"/>
    <p:sldId id="1017" r:id="rId10"/>
    <p:sldId id="1018" r:id="rId11"/>
    <p:sldId id="1019" r:id="rId12"/>
    <p:sldId id="1020" r:id="rId13"/>
    <p:sldId id="1021" r:id="rId14"/>
    <p:sldId id="1022" r:id="rId15"/>
    <p:sldId id="1023" r:id="rId16"/>
    <p:sldId id="1024" r:id="rId17"/>
    <p:sldId id="1025" r:id="rId18"/>
    <p:sldId id="1026" r:id="rId19"/>
    <p:sldId id="1027" r:id="rId20"/>
    <p:sldId id="1028" r:id="rId21"/>
  </p:sldIdLst>
  <p:sldSz cx="9144000" cy="6858000" type="letter"/>
  <p:notesSz cx="7315200" cy="9601200"/>
  <p:defaultTextStyle>
    <a:defPPr>
      <a:defRPr lang="en-US"/>
    </a:defPPr>
    <a:lvl1pPr algn="l" rtl="0" fontAlgn="base">
      <a:lnSpc>
        <a:spcPct val="90000"/>
      </a:lnSpc>
      <a:spcBef>
        <a:spcPct val="50000"/>
      </a:spcBef>
      <a:spcAft>
        <a:spcPct val="0"/>
      </a:spcAft>
      <a:buClr>
        <a:srgbClr val="FF3300"/>
      </a:buClr>
      <a:buSzPct val="90000"/>
      <a:buFont typeface="Wingdings" pitchFamily="2" charset="2"/>
      <a:defRPr sz="1600" i="1" kern="1200">
        <a:solidFill>
          <a:schemeClr val="accent1"/>
        </a:solidFill>
        <a:latin typeface="Eurostile" pitchFamily="34" charset="0"/>
        <a:ea typeface="+mn-ea"/>
        <a:cs typeface="+mn-cs"/>
      </a:defRPr>
    </a:lvl1pPr>
    <a:lvl2pPr marL="457200" algn="l" rtl="0" fontAlgn="base">
      <a:lnSpc>
        <a:spcPct val="90000"/>
      </a:lnSpc>
      <a:spcBef>
        <a:spcPct val="50000"/>
      </a:spcBef>
      <a:spcAft>
        <a:spcPct val="0"/>
      </a:spcAft>
      <a:buClr>
        <a:srgbClr val="FF3300"/>
      </a:buClr>
      <a:buSzPct val="90000"/>
      <a:buFont typeface="Wingdings" pitchFamily="2" charset="2"/>
      <a:defRPr sz="1600" i="1" kern="1200">
        <a:solidFill>
          <a:schemeClr val="accent1"/>
        </a:solidFill>
        <a:latin typeface="Eurostile" pitchFamily="34" charset="0"/>
        <a:ea typeface="+mn-ea"/>
        <a:cs typeface="+mn-cs"/>
      </a:defRPr>
    </a:lvl2pPr>
    <a:lvl3pPr marL="914400" algn="l" rtl="0" fontAlgn="base">
      <a:lnSpc>
        <a:spcPct val="90000"/>
      </a:lnSpc>
      <a:spcBef>
        <a:spcPct val="50000"/>
      </a:spcBef>
      <a:spcAft>
        <a:spcPct val="0"/>
      </a:spcAft>
      <a:buClr>
        <a:srgbClr val="FF3300"/>
      </a:buClr>
      <a:buSzPct val="90000"/>
      <a:buFont typeface="Wingdings" pitchFamily="2" charset="2"/>
      <a:defRPr sz="1600" i="1" kern="1200">
        <a:solidFill>
          <a:schemeClr val="accent1"/>
        </a:solidFill>
        <a:latin typeface="Eurostile" pitchFamily="34" charset="0"/>
        <a:ea typeface="+mn-ea"/>
        <a:cs typeface="+mn-cs"/>
      </a:defRPr>
    </a:lvl3pPr>
    <a:lvl4pPr marL="1371600" algn="l" rtl="0" fontAlgn="base">
      <a:lnSpc>
        <a:spcPct val="90000"/>
      </a:lnSpc>
      <a:spcBef>
        <a:spcPct val="50000"/>
      </a:spcBef>
      <a:spcAft>
        <a:spcPct val="0"/>
      </a:spcAft>
      <a:buClr>
        <a:srgbClr val="FF3300"/>
      </a:buClr>
      <a:buSzPct val="90000"/>
      <a:buFont typeface="Wingdings" pitchFamily="2" charset="2"/>
      <a:defRPr sz="1600" i="1" kern="1200">
        <a:solidFill>
          <a:schemeClr val="accent1"/>
        </a:solidFill>
        <a:latin typeface="Eurostile" pitchFamily="34" charset="0"/>
        <a:ea typeface="+mn-ea"/>
        <a:cs typeface="+mn-cs"/>
      </a:defRPr>
    </a:lvl4pPr>
    <a:lvl5pPr marL="1828800" algn="l" rtl="0" fontAlgn="base">
      <a:lnSpc>
        <a:spcPct val="90000"/>
      </a:lnSpc>
      <a:spcBef>
        <a:spcPct val="50000"/>
      </a:spcBef>
      <a:spcAft>
        <a:spcPct val="0"/>
      </a:spcAft>
      <a:buClr>
        <a:srgbClr val="FF3300"/>
      </a:buClr>
      <a:buSzPct val="90000"/>
      <a:buFont typeface="Wingdings" pitchFamily="2" charset="2"/>
      <a:defRPr sz="1600" i="1" kern="1200">
        <a:solidFill>
          <a:schemeClr val="accent1"/>
        </a:solidFill>
        <a:latin typeface="Eurostile" pitchFamily="34" charset="0"/>
        <a:ea typeface="+mn-ea"/>
        <a:cs typeface="+mn-cs"/>
      </a:defRPr>
    </a:lvl5pPr>
    <a:lvl6pPr marL="2286000" algn="l" defTabSz="914400" rtl="0" eaLnBrk="1" latinLnBrk="0" hangingPunct="1">
      <a:defRPr sz="1600" i="1" kern="1200">
        <a:solidFill>
          <a:schemeClr val="accent1"/>
        </a:solidFill>
        <a:latin typeface="Eurostile" pitchFamily="34" charset="0"/>
        <a:ea typeface="+mn-ea"/>
        <a:cs typeface="+mn-cs"/>
      </a:defRPr>
    </a:lvl6pPr>
    <a:lvl7pPr marL="2743200" algn="l" defTabSz="914400" rtl="0" eaLnBrk="1" latinLnBrk="0" hangingPunct="1">
      <a:defRPr sz="1600" i="1" kern="1200">
        <a:solidFill>
          <a:schemeClr val="accent1"/>
        </a:solidFill>
        <a:latin typeface="Eurostile" pitchFamily="34" charset="0"/>
        <a:ea typeface="+mn-ea"/>
        <a:cs typeface="+mn-cs"/>
      </a:defRPr>
    </a:lvl7pPr>
    <a:lvl8pPr marL="3200400" algn="l" defTabSz="914400" rtl="0" eaLnBrk="1" latinLnBrk="0" hangingPunct="1">
      <a:defRPr sz="1600" i="1" kern="1200">
        <a:solidFill>
          <a:schemeClr val="accent1"/>
        </a:solidFill>
        <a:latin typeface="Eurostile" pitchFamily="34" charset="0"/>
        <a:ea typeface="+mn-ea"/>
        <a:cs typeface="+mn-cs"/>
      </a:defRPr>
    </a:lvl8pPr>
    <a:lvl9pPr marL="3657600" algn="l" defTabSz="914400" rtl="0" eaLnBrk="1" latinLnBrk="0" hangingPunct="1">
      <a:defRPr sz="1600" i="1" kern="1200">
        <a:solidFill>
          <a:schemeClr val="accent1"/>
        </a:solidFill>
        <a:latin typeface="Eurostile"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9966"/>
    <a:srgbClr val="669900"/>
    <a:srgbClr val="FF9933"/>
    <a:srgbClr val="CCCC00"/>
    <a:srgbClr val="339933"/>
    <a:srgbClr val="FFCC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91" autoAdjust="0"/>
    <p:restoredTop sz="88099" autoAdjust="0"/>
  </p:normalViewPr>
  <p:slideViewPr>
    <p:cSldViewPr snapToGrid="0">
      <p:cViewPr varScale="1">
        <p:scale>
          <a:sx n="72" d="100"/>
          <a:sy n="72" d="100"/>
        </p:scale>
        <p:origin x="1380" y="78"/>
      </p:cViewPr>
      <p:guideLst>
        <p:guide orient="horz" pos="2160"/>
        <p:guide pos="2880"/>
      </p:guideLst>
    </p:cSldViewPr>
  </p:slideViewPr>
  <p:notesTextViewPr>
    <p:cViewPr>
      <p:scale>
        <a:sx n="100" d="100"/>
        <a:sy n="100" d="100"/>
      </p:scale>
      <p:origin x="0" y="0"/>
    </p:cViewPr>
  </p:notesTextViewPr>
  <p:notesViewPr>
    <p:cSldViewPr snapToGrid="0">
      <p:cViewPr varScale="1">
        <p:scale>
          <a:sx n="53" d="100"/>
          <a:sy n="53" d="100"/>
        </p:scale>
        <p:origin x="-2826" y="-9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563563" y="949325"/>
            <a:ext cx="2887662" cy="2133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i="1">
                <a:solidFill>
                  <a:schemeClr val="accent1"/>
                </a:solidFill>
                <a:latin typeface="Eurostile" pitchFamily="34" charset="0"/>
              </a:defRPr>
            </a:lvl1pPr>
            <a:lvl2pPr marL="742950" indent="-285750" eaLnBrk="0" hangingPunct="0">
              <a:defRPr sz="1600" i="1">
                <a:solidFill>
                  <a:schemeClr val="accent1"/>
                </a:solidFill>
                <a:latin typeface="Eurostile" pitchFamily="34" charset="0"/>
              </a:defRPr>
            </a:lvl2pPr>
            <a:lvl3pPr marL="1143000" indent="-228600" eaLnBrk="0" hangingPunct="0">
              <a:defRPr sz="1600" i="1">
                <a:solidFill>
                  <a:schemeClr val="accent1"/>
                </a:solidFill>
                <a:latin typeface="Eurostile" pitchFamily="34" charset="0"/>
              </a:defRPr>
            </a:lvl3pPr>
            <a:lvl4pPr marL="1600200" indent="-228600" eaLnBrk="0" hangingPunct="0">
              <a:defRPr sz="1600" i="1">
                <a:solidFill>
                  <a:schemeClr val="accent1"/>
                </a:solidFill>
                <a:latin typeface="Eurostile" pitchFamily="34" charset="0"/>
              </a:defRPr>
            </a:lvl4pPr>
            <a:lvl5pPr marL="2057400" indent="-228600" eaLnBrk="0" hangingPunct="0">
              <a:defRPr sz="1600" i="1">
                <a:solidFill>
                  <a:schemeClr val="accent1"/>
                </a:solidFill>
                <a:latin typeface="Eurostile" pitchFamily="34" charset="0"/>
              </a:defRPr>
            </a:lvl5pPr>
            <a:lvl6pPr marL="25146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6pPr>
            <a:lvl7pPr marL="29718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7pPr>
            <a:lvl8pPr marL="34290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8pPr>
            <a:lvl9pPr marL="38862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9pPr>
          </a:lstStyle>
          <a:p>
            <a:pPr eaLnBrk="1" hangingPunct="1">
              <a:defRPr/>
            </a:pPr>
            <a:endParaRPr lang="es-AR" altLang="es-AR"/>
          </a:p>
        </p:txBody>
      </p:sp>
      <p:sp>
        <p:nvSpPr>
          <p:cNvPr id="6147" name="Rectangle 9"/>
          <p:cNvSpPr>
            <a:spLocks noChangeArrowheads="1"/>
          </p:cNvSpPr>
          <p:nvPr/>
        </p:nvSpPr>
        <p:spPr bwMode="auto">
          <a:xfrm>
            <a:off x="563563" y="3736975"/>
            <a:ext cx="2887662" cy="21272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i="1">
                <a:solidFill>
                  <a:schemeClr val="accent1"/>
                </a:solidFill>
                <a:latin typeface="Eurostile" pitchFamily="34" charset="0"/>
              </a:defRPr>
            </a:lvl1pPr>
            <a:lvl2pPr marL="742950" indent="-285750" eaLnBrk="0" hangingPunct="0">
              <a:defRPr sz="1600" i="1">
                <a:solidFill>
                  <a:schemeClr val="accent1"/>
                </a:solidFill>
                <a:latin typeface="Eurostile" pitchFamily="34" charset="0"/>
              </a:defRPr>
            </a:lvl2pPr>
            <a:lvl3pPr marL="1143000" indent="-228600" eaLnBrk="0" hangingPunct="0">
              <a:defRPr sz="1600" i="1">
                <a:solidFill>
                  <a:schemeClr val="accent1"/>
                </a:solidFill>
                <a:latin typeface="Eurostile" pitchFamily="34" charset="0"/>
              </a:defRPr>
            </a:lvl3pPr>
            <a:lvl4pPr marL="1600200" indent="-228600" eaLnBrk="0" hangingPunct="0">
              <a:defRPr sz="1600" i="1">
                <a:solidFill>
                  <a:schemeClr val="accent1"/>
                </a:solidFill>
                <a:latin typeface="Eurostile" pitchFamily="34" charset="0"/>
              </a:defRPr>
            </a:lvl4pPr>
            <a:lvl5pPr marL="2057400" indent="-228600" eaLnBrk="0" hangingPunct="0">
              <a:defRPr sz="1600" i="1">
                <a:solidFill>
                  <a:schemeClr val="accent1"/>
                </a:solidFill>
                <a:latin typeface="Eurostile" pitchFamily="34" charset="0"/>
              </a:defRPr>
            </a:lvl5pPr>
            <a:lvl6pPr marL="25146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6pPr>
            <a:lvl7pPr marL="29718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7pPr>
            <a:lvl8pPr marL="34290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8pPr>
            <a:lvl9pPr marL="38862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9pPr>
          </a:lstStyle>
          <a:p>
            <a:pPr eaLnBrk="1" hangingPunct="1">
              <a:defRPr/>
            </a:pPr>
            <a:endParaRPr lang="es-AR" altLang="es-AR"/>
          </a:p>
        </p:txBody>
      </p:sp>
      <p:sp>
        <p:nvSpPr>
          <p:cNvPr id="6148" name="Rectangle 10"/>
          <p:cNvSpPr>
            <a:spLocks noChangeArrowheads="1"/>
          </p:cNvSpPr>
          <p:nvPr/>
        </p:nvSpPr>
        <p:spPr bwMode="auto">
          <a:xfrm>
            <a:off x="563563" y="6521450"/>
            <a:ext cx="2887662" cy="2133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i="1">
                <a:solidFill>
                  <a:schemeClr val="accent1"/>
                </a:solidFill>
                <a:latin typeface="Eurostile" pitchFamily="34" charset="0"/>
              </a:defRPr>
            </a:lvl1pPr>
            <a:lvl2pPr marL="742950" indent="-285750" eaLnBrk="0" hangingPunct="0">
              <a:defRPr sz="1600" i="1">
                <a:solidFill>
                  <a:schemeClr val="accent1"/>
                </a:solidFill>
                <a:latin typeface="Eurostile" pitchFamily="34" charset="0"/>
              </a:defRPr>
            </a:lvl2pPr>
            <a:lvl3pPr marL="1143000" indent="-228600" eaLnBrk="0" hangingPunct="0">
              <a:defRPr sz="1600" i="1">
                <a:solidFill>
                  <a:schemeClr val="accent1"/>
                </a:solidFill>
                <a:latin typeface="Eurostile" pitchFamily="34" charset="0"/>
              </a:defRPr>
            </a:lvl3pPr>
            <a:lvl4pPr marL="1600200" indent="-228600" eaLnBrk="0" hangingPunct="0">
              <a:defRPr sz="1600" i="1">
                <a:solidFill>
                  <a:schemeClr val="accent1"/>
                </a:solidFill>
                <a:latin typeface="Eurostile" pitchFamily="34" charset="0"/>
              </a:defRPr>
            </a:lvl4pPr>
            <a:lvl5pPr marL="2057400" indent="-228600" eaLnBrk="0" hangingPunct="0">
              <a:defRPr sz="1600" i="1">
                <a:solidFill>
                  <a:schemeClr val="accent1"/>
                </a:solidFill>
                <a:latin typeface="Eurostile" pitchFamily="34" charset="0"/>
              </a:defRPr>
            </a:lvl5pPr>
            <a:lvl6pPr marL="25146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6pPr>
            <a:lvl7pPr marL="29718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7pPr>
            <a:lvl8pPr marL="34290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8pPr>
            <a:lvl9pPr marL="38862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9pPr>
          </a:lstStyle>
          <a:p>
            <a:pPr eaLnBrk="1" hangingPunct="1">
              <a:defRPr/>
            </a:pPr>
            <a:endParaRPr lang="es-AR" altLang="es-AR"/>
          </a:p>
        </p:txBody>
      </p:sp>
    </p:spTree>
    <p:extLst>
      <p:ext uri="{BB962C8B-B14F-4D97-AF65-F5344CB8AC3E}">
        <p14:creationId xmlns:p14="http://schemas.microsoft.com/office/powerpoint/2010/main" val="34001391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41275" y="-20638"/>
            <a:ext cx="3216275" cy="473076"/>
          </a:xfrm>
          <a:prstGeom prst="rect">
            <a:avLst/>
          </a:prstGeom>
          <a:noFill/>
          <a:ln w="9525">
            <a:noFill/>
            <a:miter lim="800000"/>
            <a:headEnd/>
            <a:tailEnd/>
          </a:ln>
          <a:effectLst/>
        </p:spPr>
        <p:txBody>
          <a:bodyPr vert="horz" wrap="square" lIns="19554" tIns="0" rIns="19554" bIns="0" numCol="1" anchor="t" anchorCtr="0" compatLnSpc="1">
            <a:prstTxWarp prst="textNoShape">
              <a:avLst/>
            </a:prstTxWarp>
          </a:bodyPr>
          <a:lstStyle>
            <a:lvl1pPr defTabSz="938213" eaLnBrk="0" hangingPunct="0">
              <a:lnSpc>
                <a:spcPct val="100000"/>
              </a:lnSpc>
              <a:spcBef>
                <a:spcPct val="0"/>
              </a:spcBef>
              <a:buClrTx/>
              <a:buSzTx/>
              <a:buFontTx/>
              <a:buNone/>
              <a:defRPr sz="1000" i="0">
                <a:solidFill>
                  <a:schemeClr val="tx1"/>
                </a:solidFill>
                <a:latin typeface="Arial" charset="0"/>
              </a:defRPr>
            </a:lvl1pPr>
          </a:lstStyle>
          <a:p>
            <a:pPr>
              <a:defRPr/>
            </a:pPr>
            <a:endParaRPr lang="en-US"/>
          </a:p>
        </p:txBody>
      </p:sp>
      <p:sp>
        <p:nvSpPr>
          <p:cNvPr id="2051" name="Rectangle 3"/>
          <p:cNvSpPr>
            <a:spLocks noGrp="1" noChangeArrowheads="1"/>
          </p:cNvSpPr>
          <p:nvPr>
            <p:ph type="dt" idx="1"/>
          </p:nvPr>
        </p:nvSpPr>
        <p:spPr bwMode="auto">
          <a:xfrm>
            <a:off x="4140200" y="-20638"/>
            <a:ext cx="3133725" cy="473076"/>
          </a:xfrm>
          <a:prstGeom prst="rect">
            <a:avLst/>
          </a:prstGeom>
          <a:noFill/>
          <a:ln w="9525">
            <a:noFill/>
            <a:miter lim="800000"/>
            <a:headEnd/>
            <a:tailEnd/>
          </a:ln>
          <a:effectLst/>
        </p:spPr>
        <p:txBody>
          <a:bodyPr vert="horz" wrap="square" lIns="19554" tIns="0" rIns="19554" bIns="0" numCol="1" anchor="t" anchorCtr="0" compatLnSpc="1">
            <a:prstTxWarp prst="textNoShape">
              <a:avLst/>
            </a:prstTxWarp>
          </a:bodyPr>
          <a:lstStyle>
            <a:lvl1pPr algn="r" defTabSz="938213" eaLnBrk="0" hangingPunct="0">
              <a:lnSpc>
                <a:spcPct val="100000"/>
              </a:lnSpc>
              <a:spcBef>
                <a:spcPct val="0"/>
              </a:spcBef>
              <a:buClrTx/>
              <a:buSzTx/>
              <a:buFontTx/>
              <a:buNone/>
              <a:defRPr sz="1000" i="0">
                <a:solidFill>
                  <a:schemeClr val="tx1"/>
                </a:solidFill>
                <a:latin typeface="Arial" charset="0"/>
              </a:defRPr>
            </a:lvl1pPr>
          </a:lstStyle>
          <a:p>
            <a:pPr>
              <a:defRPr/>
            </a:pPr>
            <a:endParaRPr lang="en-US"/>
          </a:p>
        </p:txBody>
      </p:sp>
      <p:sp>
        <p:nvSpPr>
          <p:cNvPr id="30724" name="Rectangle 4"/>
          <p:cNvSpPr>
            <a:spLocks noGrp="1" noRot="1" noChangeAspect="1" noChangeArrowheads="1" noTextEdit="1"/>
          </p:cNvSpPr>
          <p:nvPr>
            <p:ph type="sldImg" idx="2"/>
          </p:nvPr>
        </p:nvSpPr>
        <p:spPr bwMode="auto">
          <a:xfrm>
            <a:off x="1249363" y="698500"/>
            <a:ext cx="4826000" cy="3619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1179513" y="4560888"/>
            <a:ext cx="4956175" cy="4348162"/>
          </a:xfrm>
          <a:prstGeom prst="rect">
            <a:avLst/>
          </a:prstGeom>
          <a:noFill/>
          <a:ln w="9525">
            <a:noFill/>
            <a:miter lim="800000"/>
            <a:headEnd/>
            <a:tailEnd/>
          </a:ln>
          <a:effectLst/>
        </p:spPr>
        <p:txBody>
          <a:bodyPr vert="horz" wrap="square" lIns="94521" tIns="47263" rIns="94521" bIns="4726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p:cNvSpPr>
            <a:spLocks noGrp="1" noChangeArrowheads="1"/>
          </p:cNvSpPr>
          <p:nvPr>
            <p:ph type="ftr" sz="quarter" idx="4"/>
          </p:nvPr>
        </p:nvSpPr>
        <p:spPr bwMode="auto">
          <a:xfrm>
            <a:off x="-41275" y="9148763"/>
            <a:ext cx="3216275" cy="473075"/>
          </a:xfrm>
          <a:prstGeom prst="rect">
            <a:avLst/>
          </a:prstGeom>
          <a:noFill/>
          <a:ln w="9525">
            <a:noFill/>
            <a:miter lim="800000"/>
            <a:headEnd/>
            <a:tailEnd/>
          </a:ln>
          <a:effectLst/>
        </p:spPr>
        <p:txBody>
          <a:bodyPr vert="horz" wrap="square" lIns="19554" tIns="0" rIns="19554" bIns="0" numCol="1" anchor="b" anchorCtr="0" compatLnSpc="1">
            <a:prstTxWarp prst="textNoShape">
              <a:avLst/>
            </a:prstTxWarp>
          </a:bodyPr>
          <a:lstStyle>
            <a:lvl1pPr defTabSz="938213" eaLnBrk="0" hangingPunct="0">
              <a:lnSpc>
                <a:spcPct val="100000"/>
              </a:lnSpc>
              <a:spcBef>
                <a:spcPct val="0"/>
              </a:spcBef>
              <a:buClrTx/>
              <a:buSzTx/>
              <a:buFontTx/>
              <a:buNone/>
              <a:defRPr sz="1000" i="0">
                <a:solidFill>
                  <a:schemeClr val="tx1"/>
                </a:solidFill>
                <a:latin typeface="Arial" charset="0"/>
              </a:defRPr>
            </a:lvl1pPr>
          </a:lstStyle>
          <a:p>
            <a:pPr>
              <a:defRPr/>
            </a:pPr>
            <a:endParaRPr lang="en-US"/>
          </a:p>
        </p:txBody>
      </p:sp>
      <p:sp>
        <p:nvSpPr>
          <p:cNvPr id="2055" name="Rectangle 7"/>
          <p:cNvSpPr>
            <a:spLocks noGrp="1" noChangeArrowheads="1"/>
          </p:cNvSpPr>
          <p:nvPr>
            <p:ph type="sldNum" sz="quarter" idx="5"/>
          </p:nvPr>
        </p:nvSpPr>
        <p:spPr bwMode="auto">
          <a:xfrm>
            <a:off x="4140200" y="9148763"/>
            <a:ext cx="3133725" cy="473075"/>
          </a:xfrm>
          <a:prstGeom prst="rect">
            <a:avLst/>
          </a:prstGeom>
          <a:noFill/>
          <a:ln w="9525">
            <a:noFill/>
            <a:miter lim="800000"/>
            <a:headEnd/>
            <a:tailEnd/>
          </a:ln>
          <a:effectLst/>
        </p:spPr>
        <p:txBody>
          <a:bodyPr vert="horz" wrap="square" lIns="19554" tIns="0" rIns="19554" bIns="0" numCol="1" anchor="b" anchorCtr="0" compatLnSpc="1">
            <a:prstTxWarp prst="textNoShape">
              <a:avLst/>
            </a:prstTxWarp>
          </a:bodyPr>
          <a:lstStyle>
            <a:lvl1pPr algn="r" defTabSz="938213" eaLnBrk="0" hangingPunct="0">
              <a:lnSpc>
                <a:spcPct val="100000"/>
              </a:lnSpc>
              <a:spcBef>
                <a:spcPct val="0"/>
              </a:spcBef>
              <a:buClrTx/>
              <a:buSzTx/>
              <a:buFontTx/>
              <a:buNone/>
              <a:defRPr sz="1000" i="0">
                <a:solidFill>
                  <a:schemeClr val="tx1"/>
                </a:solidFill>
                <a:latin typeface="Arial" charset="0"/>
              </a:defRPr>
            </a:lvl1pPr>
          </a:lstStyle>
          <a:p>
            <a:pPr>
              <a:defRPr/>
            </a:pPr>
            <a:fld id="{537E8446-F989-446E-AD40-2F70C488F9AF}" type="slidenum">
              <a:rPr lang="en-US"/>
              <a:pPr>
                <a:defRPr/>
              </a:pPr>
              <a:t>‹#›</a:t>
            </a:fld>
            <a:endParaRPr lang="en-US"/>
          </a:p>
        </p:txBody>
      </p:sp>
      <p:sp>
        <p:nvSpPr>
          <p:cNvPr id="5128" name="Rectangle 8"/>
          <p:cNvSpPr>
            <a:spLocks noChangeArrowheads="1"/>
          </p:cNvSpPr>
          <p:nvPr/>
        </p:nvSpPr>
        <p:spPr bwMode="auto">
          <a:xfrm>
            <a:off x="1741488" y="9013825"/>
            <a:ext cx="474027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521" tIns="47263" rIns="94521" bIns="47263">
            <a:spAutoFit/>
          </a:bodyPr>
          <a:lstStyle>
            <a:lvl1pPr defTabSz="938213" eaLnBrk="0" hangingPunct="0">
              <a:defRPr sz="1600" i="1">
                <a:solidFill>
                  <a:schemeClr val="accent1"/>
                </a:solidFill>
                <a:latin typeface="Eurostile" pitchFamily="34" charset="0"/>
              </a:defRPr>
            </a:lvl1pPr>
            <a:lvl2pPr marL="742950" indent="-285750" defTabSz="938213" eaLnBrk="0" hangingPunct="0">
              <a:defRPr sz="1600" i="1">
                <a:solidFill>
                  <a:schemeClr val="accent1"/>
                </a:solidFill>
                <a:latin typeface="Eurostile" pitchFamily="34" charset="0"/>
              </a:defRPr>
            </a:lvl2pPr>
            <a:lvl3pPr marL="1143000" indent="-228600" defTabSz="938213" eaLnBrk="0" hangingPunct="0">
              <a:defRPr sz="1600" i="1">
                <a:solidFill>
                  <a:schemeClr val="accent1"/>
                </a:solidFill>
                <a:latin typeface="Eurostile" pitchFamily="34" charset="0"/>
              </a:defRPr>
            </a:lvl3pPr>
            <a:lvl4pPr marL="1600200" indent="-228600" defTabSz="938213" eaLnBrk="0" hangingPunct="0">
              <a:defRPr sz="1600" i="1">
                <a:solidFill>
                  <a:schemeClr val="accent1"/>
                </a:solidFill>
                <a:latin typeface="Eurostile" pitchFamily="34" charset="0"/>
              </a:defRPr>
            </a:lvl4pPr>
            <a:lvl5pPr marL="2057400" indent="-228600" defTabSz="938213" eaLnBrk="0" hangingPunct="0">
              <a:defRPr sz="1600" i="1">
                <a:solidFill>
                  <a:schemeClr val="accent1"/>
                </a:solidFill>
                <a:latin typeface="Eurostile" pitchFamily="34" charset="0"/>
              </a:defRPr>
            </a:lvl5pPr>
            <a:lvl6pPr marL="2514600" indent="-228600" defTabSz="938213"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6pPr>
            <a:lvl7pPr marL="2971800" indent="-228600" defTabSz="938213"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7pPr>
            <a:lvl8pPr marL="3429000" indent="-228600" defTabSz="938213"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8pPr>
            <a:lvl9pPr marL="3886200" indent="-228600" defTabSz="938213"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9pPr>
          </a:lstStyle>
          <a:p>
            <a:pPr>
              <a:lnSpc>
                <a:spcPct val="100000"/>
              </a:lnSpc>
              <a:spcBef>
                <a:spcPct val="0"/>
              </a:spcBef>
              <a:buClrTx/>
              <a:buSzTx/>
              <a:buFontTx/>
              <a:buNone/>
              <a:defRPr/>
            </a:pPr>
            <a:r>
              <a:rPr lang="en-US" altLang="es-AR" sz="800" i="0">
                <a:solidFill>
                  <a:schemeClr val="tx1"/>
                </a:solidFill>
                <a:latin typeface="Arial" charset="0"/>
              </a:rPr>
              <a:t>EDS and the EDS logo are registered marks of Electronic Data Systems Corporation.</a:t>
            </a:r>
            <a:br>
              <a:rPr lang="en-US" altLang="es-AR" sz="800" i="0">
                <a:solidFill>
                  <a:schemeClr val="tx1"/>
                </a:solidFill>
                <a:latin typeface="Arial" charset="0"/>
              </a:rPr>
            </a:br>
            <a:r>
              <a:rPr lang="en-US" altLang="es-AR" sz="700" i="0">
                <a:solidFill>
                  <a:schemeClr val="tx1"/>
                </a:solidFill>
                <a:latin typeface="Arial" charset="0"/>
              </a:rPr>
              <a:t>EDS is an equal opportunity employer, m/f/v/d.</a:t>
            </a:r>
          </a:p>
          <a:p>
            <a:pPr>
              <a:lnSpc>
                <a:spcPct val="100000"/>
              </a:lnSpc>
              <a:spcBef>
                <a:spcPct val="0"/>
              </a:spcBef>
              <a:buClrTx/>
              <a:buSzTx/>
              <a:buFontTx/>
              <a:buNone/>
              <a:defRPr/>
            </a:pPr>
            <a:r>
              <a:rPr lang="en-US" altLang="es-AR" sz="700" i="0">
                <a:solidFill>
                  <a:schemeClr val="tx1"/>
                </a:solidFill>
                <a:latin typeface="Arial" charset="0"/>
              </a:rPr>
              <a:t>Copyright ©1997 Electronic Data Systems Corporation. All rights reserved.</a:t>
            </a:r>
          </a:p>
        </p:txBody>
      </p:sp>
      <p:sp>
        <p:nvSpPr>
          <p:cNvPr id="5129" name="Rectangle 9"/>
          <p:cNvSpPr>
            <a:spLocks noChangeArrowheads="1"/>
          </p:cNvSpPr>
          <p:nvPr/>
        </p:nvSpPr>
        <p:spPr bwMode="auto">
          <a:xfrm>
            <a:off x="1073150" y="8832850"/>
            <a:ext cx="727075"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521" tIns="47263" rIns="94521" bIns="47263">
            <a:spAutoFit/>
          </a:bodyPr>
          <a:lstStyle>
            <a:lvl1pPr defTabSz="938213" eaLnBrk="0" hangingPunct="0">
              <a:defRPr sz="1600" i="1">
                <a:solidFill>
                  <a:schemeClr val="accent1"/>
                </a:solidFill>
                <a:latin typeface="Eurostile" pitchFamily="34" charset="0"/>
              </a:defRPr>
            </a:lvl1pPr>
            <a:lvl2pPr marL="742950" indent="-285750" defTabSz="938213" eaLnBrk="0" hangingPunct="0">
              <a:defRPr sz="1600" i="1">
                <a:solidFill>
                  <a:schemeClr val="accent1"/>
                </a:solidFill>
                <a:latin typeface="Eurostile" pitchFamily="34" charset="0"/>
              </a:defRPr>
            </a:lvl2pPr>
            <a:lvl3pPr marL="1143000" indent="-228600" defTabSz="938213" eaLnBrk="0" hangingPunct="0">
              <a:defRPr sz="1600" i="1">
                <a:solidFill>
                  <a:schemeClr val="accent1"/>
                </a:solidFill>
                <a:latin typeface="Eurostile" pitchFamily="34" charset="0"/>
              </a:defRPr>
            </a:lvl3pPr>
            <a:lvl4pPr marL="1600200" indent="-228600" defTabSz="938213" eaLnBrk="0" hangingPunct="0">
              <a:defRPr sz="1600" i="1">
                <a:solidFill>
                  <a:schemeClr val="accent1"/>
                </a:solidFill>
                <a:latin typeface="Eurostile" pitchFamily="34" charset="0"/>
              </a:defRPr>
            </a:lvl4pPr>
            <a:lvl5pPr marL="2057400" indent="-228600" defTabSz="938213" eaLnBrk="0" hangingPunct="0">
              <a:defRPr sz="1600" i="1">
                <a:solidFill>
                  <a:schemeClr val="accent1"/>
                </a:solidFill>
                <a:latin typeface="Eurostile" pitchFamily="34" charset="0"/>
              </a:defRPr>
            </a:lvl5pPr>
            <a:lvl6pPr marL="2514600" indent="-228600" defTabSz="938213"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6pPr>
            <a:lvl7pPr marL="2971800" indent="-228600" defTabSz="938213"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7pPr>
            <a:lvl8pPr marL="3429000" indent="-228600" defTabSz="938213"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8pPr>
            <a:lvl9pPr marL="3886200" indent="-228600" defTabSz="938213"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9pPr>
          </a:lstStyle>
          <a:p>
            <a:pPr>
              <a:lnSpc>
                <a:spcPct val="100000"/>
              </a:lnSpc>
              <a:spcBef>
                <a:spcPct val="0"/>
              </a:spcBef>
              <a:buClrTx/>
              <a:buSzTx/>
              <a:buFontTx/>
              <a:buNone/>
              <a:defRPr/>
            </a:pPr>
            <a:r>
              <a:rPr lang="en-US" altLang="es-AR" sz="3800" i="0">
                <a:solidFill>
                  <a:schemeClr val="tx1"/>
                </a:solidFill>
                <a:latin typeface="EDS" pitchFamily="2" charset="2"/>
              </a:rPr>
              <a:t>e</a:t>
            </a:r>
          </a:p>
        </p:txBody>
      </p:sp>
    </p:spTree>
    <p:extLst>
      <p:ext uri="{BB962C8B-B14F-4D97-AF65-F5344CB8AC3E}">
        <p14:creationId xmlns:p14="http://schemas.microsoft.com/office/powerpoint/2010/main" val="3191001504"/>
      </p:ext>
    </p:extLst>
  </p:cSld>
  <p:clrMap bg1="lt1" tx1="dk1" bg2="lt2" tx2="dk2" accent1="accent1" accent2="accent2" accent3="accent3" accent4="accent4" accent5="accent5" accent6="accent6" hlink="hlink" folHlink="folHlink"/>
  <p:notesStyle>
    <a:lvl1pPr marL="57150" indent="-5715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1pPr>
    <a:lvl2pPr marL="228600" indent="-5715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2pPr>
    <a:lvl3pPr marL="400050" indent="-5715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3pPr>
    <a:lvl4pPr marL="571500" indent="-5715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4pPr>
    <a:lvl5pPr marL="742950" indent="-5715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 name="Picture 17" descr="Para Powerpoint v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29300"/>
            <a:ext cx="91440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1" descr="Bottom Para Powerpoint v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699715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s-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Tree>
    <p:extLst>
      <p:ext uri="{BB962C8B-B14F-4D97-AF65-F5344CB8AC3E}">
        <p14:creationId xmlns:p14="http://schemas.microsoft.com/office/powerpoint/2010/main" val="352830202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197100" cy="5338762"/>
          </a:xfrm>
          <a:prstGeom prst="rect">
            <a:avLst/>
          </a:prstGeom>
        </p:spPr>
        <p:txBody>
          <a:bodyPr vert="eaVert"/>
          <a:lstStyle/>
          <a:p>
            <a:r>
              <a:rPr lang="en-US"/>
              <a:t>Click to edit Master title style</a:t>
            </a:r>
            <a:endParaRPr lang="es-AR"/>
          </a:p>
        </p:txBody>
      </p:sp>
      <p:sp>
        <p:nvSpPr>
          <p:cNvPr id="3" name="Vertical Text Placeholder 2"/>
          <p:cNvSpPr>
            <a:spLocks noGrp="1"/>
          </p:cNvSpPr>
          <p:nvPr>
            <p:ph type="body" orient="vert" idx="1"/>
          </p:nvPr>
        </p:nvSpPr>
        <p:spPr>
          <a:xfrm>
            <a:off x="190500" y="274638"/>
            <a:ext cx="6438900" cy="5338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Tree>
    <p:extLst>
      <p:ext uri="{BB962C8B-B14F-4D97-AF65-F5344CB8AC3E}">
        <p14:creationId xmlns:p14="http://schemas.microsoft.com/office/powerpoint/2010/main" val="179621145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s-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s-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F068A99-47AE-4F65-9F61-CB937FE4A900}" type="slidenum">
              <a:rPr lang="en-US"/>
              <a:pPr>
                <a:defRPr/>
              </a:pPr>
              <a:t>‹#›</a:t>
            </a:fld>
            <a:endParaRPr lang="en-US"/>
          </a:p>
        </p:txBody>
      </p:sp>
    </p:spTree>
    <p:extLst>
      <p:ext uri="{BB962C8B-B14F-4D97-AF65-F5344CB8AC3E}">
        <p14:creationId xmlns:p14="http://schemas.microsoft.com/office/powerpoint/2010/main" val="3844579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9677A-9887-4655-B89C-01EB4456D5FB}" type="slidenum">
              <a:rPr lang="en-US"/>
              <a:pPr>
                <a:defRPr/>
              </a:pPr>
              <a:t>‹#›</a:t>
            </a:fld>
            <a:endParaRPr lang="en-US"/>
          </a:p>
        </p:txBody>
      </p:sp>
    </p:spTree>
    <p:extLst>
      <p:ext uri="{BB962C8B-B14F-4D97-AF65-F5344CB8AC3E}">
        <p14:creationId xmlns:p14="http://schemas.microsoft.com/office/powerpoint/2010/main" val="3607739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s-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226C691-6803-4EB7-A4B3-3C21116A10CD}" type="slidenum">
              <a:rPr lang="en-US"/>
              <a:pPr>
                <a:defRPr/>
              </a:pPr>
              <a:t>‹#›</a:t>
            </a:fld>
            <a:endParaRPr lang="en-US"/>
          </a:p>
        </p:txBody>
      </p:sp>
    </p:spTree>
    <p:extLst>
      <p:ext uri="{BB962C8B-B14F-4D97-AF65-F5344CB8AC3E}">
        <p14:creationId xmlns:p14="http://schemas.microsoft.com/office/powerpoint/2010/main" val="1632145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CF989E6-12C3-4960-B04C-25BF84224F48}" type="slidenum">
              <a:rPr lang="en-US"/>
              <a:pPr>
                <a:defRPr/>
              </a:pPr>
              <a:t>‹#›</a:t>
            </a:fld>
            <a:endParaRPr lang="en-US"/>
          </a:p>
        </p:txBody>
      </p:sp>
    </p:spTree>
    <p:extLst>
      <p:ext uri="{BB962C8B-B14F-4D97-AF65-F5344CB8AC3E}">
        <p14:creationId xmlns:p14="http://schemas.microsoft.com/office/powerpoint/2010/main" val="3904311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s-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AA1A471-6F57-479E-897C-08E78EBD2AB8}" type="slidenum">
              <a:rPr lang="en-US"/>
              <a:pPr>
                <a:defRPr/>
              </a:pPr>
              <a:t>‹#›</a:t>
            </a:fld>
            <a:endParaRPr lang="en-US"/>
          </a:p>
        </p:txBody>
      </p:sp>
    </p:spTree>
    <p:extLst>
      <p:ext uri="{BB962C8B-B14F-4D97-AF65-F5344CB8AC3E}">
        <p14:creationId xmlns:p14="http://schemas.microsoft.com/office/powerpoint/2010/main" val="2984246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564D8AF-0FAD-4188-8496-0AC0FDE570BB}" type="slidenum">
              <a:rPr lang="en-US"/>
              <a:pPr>
                <a:defRPr/>
              </a:pPr>
              <a:t>‹#›</a:t>
            </a:fld>
            <a:endParaRPr lang="en-US"/>
          </a:p>
        </p:txBody>
      </p:sp>
    </p:spTree>
    <p:extLst>
      <p:ext uri="{BB962C8B-B14F-4D97-AF65-F5344CB8AC3E}">
        <p14:creationId xmlns:p14="http://schemas.microsoft.com/office/powerpoint/2010/main" val="16507482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476ACAA-1023-4BF1-9851-ED687BC4DC7E}" type="slidenum">
              <a:rPr lang="en-US"/>
              <a:pPr>
                <a:defRPr/>
              </a:pPr>
              <a:t>‹#›</a:t>
            </a:fld>
            <a:endParaRPr lang="en-US"/>
          </a:p>
        </p:txBody>
      </p:sp>
    </p:spTree>
    <p:extLst>
      <p:ext uri="{BB962C8B-B14F-4D97-AF65-F5344CB8AC3E}">
        <p14:creationId xmlns:p14="http://schemas.microsoft.com/office/powerpoint/2010/main" val="26470302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s-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F484E9D-B937-45C0-A436-DD367CEDD171}" type="slidenum">
              <a:rPr lang="en-US"/>
              <a:pPr>
                <a:defRPr/>
              </a:pPr>
              <a:t>‹#›</a:t>
            </a:fld>
            <a:endParaRPr lang="en-US"/>
          </a:p>
        </p:txBody>
      </p:sp>
    </p:spTree>
    <p:extLst>
      <p:ext uri="{BB962C8B-B14F-4D97-AF65-F5344CB8AC3E}">
        <p14:creationId xmlns:p14="http://schemas.microsoft.com/office/powerpoint/2010/main" val="2958343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s-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Tree>
    <p:extLst>
      <p:ext uri="{BB962C8B-B14F-4D97-AF65-F5344CB8AC3E}">
        <p14:creationId xmlns:p14="http://schemas.microsoft.com/office/powerpoint/2010/main" val="2693262728"/>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s-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947D6E2-7668-4C59-A8D2-F91380E65E23}" type="slidenum">
              <a:rPr lang="en-US"/>
              <a:pPr>
                <a:defRPr/>
              </a:pPr>
              <a:t>‹#›</a:t>
            </a:fld>
            <a:endParaRPr lang="en-US"/>
          </a:p>
        </p:txBody>
      </p:sp>
    </p:spTree>
    <p:extLst>
      <p:ext uri="{BB962C8B-B14F-4D97-AF65-F5344CB8AC3E}">
        <p14:creationId xmlns:p14="http://schemas.microsoft.com/office/powerpoint/2010/main" val="41530473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23DE3E4-D89E-42A6-AD78-874A416A9907}" type="slidenum">
              <a:rPr lang="en-US"/>
              <a:pPr>
                <a:defRPr/>
              </a:pPr>
              <a:t>‹#›</a:t>
            </a:fld>
            <a:endParaRPr lang="en-US"/>
          </a:p>
        </p:txBody>
      </p:sp>
    </p:spTree>
    <p:extLst>
      <p:ext uri="{BB962C8B-B14F-4D97-AF65-F5344CB8AC3E}">
        <p14:creationId xmlns:p14="http://schemas.microsoft.com/office/powerpoint/2010/main" val="25925382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s-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0964A4E-D085-45E5-852D-BA2F3846F92B}" type="slidenum">
              <a:rPr lang="en-US"/>
              <a:pPr>
                <a:defRPr/>
              </a:pPr>
              <a:t>‹#›</a:t>
            </a:fld>
            <a:endParaRPr lang="en-US"/>
          </a:p>
        </p:txBody>
      </p:sp>
    </p:spTree>
    <p:extLst>
      <p:ext uri="{BB962C8B-B14F-4D97-AF65-F5344CB8AC3E}">
        <p14:creationId xmlns:p14="http://schemas.microsoft.com/office/powerpoint/2010/main" val="3738752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es-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3327721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s-AR"/>
          </a:p>
        </p:txBody>
      </p:sp>
      <p:sp>
        <p:nvSpPr>
          <p:cNvPr id="3" name="Content Placeholder 2"/>
          <p:cNvSpPr>
            <a:spLocks noGrp="1"/>
          </p:cNvSpPr>
          <p:nvPr>
            <p:ph sz="half" idx="1"/>
          </p:nvPr>
        </p:nvSpPr>
        <p:spPr>
          <a:xfrm>
            <a:off x="190500" y="1130300"/>
            <a:ext cx="4318000"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Content Placeholder 3"/>
          <p:cNvSpPr>
            <a:spLocks noGrp="1"/>
          </p:cNvSpPr>
          <p:nvPr>
            <p:ph sz="half" idx="2"/>
          </p:nvPr>
        </p:nvSpPr>
        <p:spPr>
          <a:xfrm>
            <a:off x="4660900" y="1130300"/>
            <a:ext cx="4318000"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Tree>
    <p:extLst>
      <p:ext uri="{BB962C8B-B14F-4D97-AF65-F5344CB8AC3E}">
        <p14:creationId xmlns:p14="http://schemas.microsoft.com/office/powerpoint/2010/main" val="179323773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endParaRPr lang="es-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Tree>
    <p:extLst>
      <p:ext uri="{BB962C8B-B14F-4D97-AF65-F5344CB8AC3E}">
        <p14:creationId xmlns:p14="http://schemas.microsoft.com/office/powerpoint/2010/main" val="157320414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s-AR"/>
          </a:p>
        </p:txBody>
      </p:sp>
    </p:spTree>
    <p:extLst>
      <p:ext uri="{BB962C8B-B14F-4D97-AF65-F5344CB8AC3E}">
        <p14:creationId xmlns:p14="http://schemas.microsoft.com/office/powerpoint/2010/main" val="369740884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255585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endParaRPr lang="es-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AR"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4537938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es-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2775913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63526" name="Rectangle 6"/>
          <p:cNvSpPr>
            <a:spLocks noGrp="1" noChangeArrowheads="1"/>
          </p:cNvSpPr>
          <p:nvPr>
            <p:ph type="body" idx="1"/>
          </p:nvPr>
        </p:nvSpPr>
        <p:spPr bwMode="auto">
          <a:xfrm>
            <a:off x="190500" y="1130300"/>
            <a:ext cx="8788400" cy="4483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7" name="Rectangle 11"/>
          <p:cNvSpPr>
            <a:spLocks noChangeArrowheads="1"/>
          </p:cNvSpPr>
          <p:nvPr/>
        </p:nvSpPr>
        <p:spPr bwMode="auto">
          <a:xfrm>
            <a:off x="942975" y="6364288"/>
            <a:ext cx="304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1600" i="1">
                <a:solidFill>
                  <a:schemeClr val="accent1"/>
                </a:solidFill>
                <a:latin typeface="Eurostile" pitchFamily="34" charset="0"/>
              </a:defRPr>
            </a:lvl1pPr>
            <a:lvl2pPr marL="742950" indent="-285750" eaLnBrk="0" hangingPunct="0">
              <a:defRPr sz="1600" i="1">
                <a:solidFill>
                  <a:schemeClr val="accent1"/>
                </a:solidFill>
                <a:latin typeface="Eurostile" pitchFamily="34" charset="0"/>
              </a:defRPr>
            </a:lvl2pPr>
            <a:lvl3pPr marL="1143000" indent="-228600" eaLnBrk="0" hangingPunct="0">
              <a:defRPr sz="1600" i="1">
                <a:solidFill>
                  <a:schemeClr val="accent1"/>
                </a:solidFill>
                <a:latin typeface="Eurostile" pitchFamily="34" charset="0"/>
              </a:defRPr>
            </a:lvl3pPr>
            <a:lvl4pPr marL="1600200" indent="-228600" eaLnBrk="0" hangingPunct="0">
              <a:defRPr sz="1600" i="1">
                <a:solidFill>
                  <a:schemeClr val="accent1"/>
                </a:solidFill>
                <a:latin typeface="Eurostile" pitchFamily="34" charset="0"/>
              </a:defRPr>
            </a:lvl4pPr>
            <a:lvl5pPr marL="2057400" indent="-228600" eaLnBrk="0" hangingPunct="0">
              <a:defRPr sz="1600" i="1">
                <a:solidFill>
                  <a:schemeClr val="accent1"/>
                </a:solidFill>
                <a:latin typeface="Eurostile" pitchFamily="34" charset="0"/>
              </a:defRPr>
            </a:lvl5pPr>
            <a:lvl6pPr marL="25146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6pPr>
            <a:lvl7pPr marL="29718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7pPr>
            <a:lvl8pPr marL="34290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8pPr>
            <a:lvl9pPr marL="38862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9pPr>
          </a:lstStyle>
          <a:p>
            <a:pPr>
              <a:lnSpc>
                <a:spcPct val="100000"/>
              </a:lnSpc>
              <a:spcBef>
                <a:spcPct val="0"/>
              </a:spcBef>
              <a:buClrTx/>
              <a:buSzTx/>
              <a:buFontTx/>
              <a:buNone/>
              <a:defRPr/>
            </a:pPr>
            <a:endParaRPr lang="es-ES_tradnl" altLang="es-AR" sz="1400" i="0">
              <a:solidFill>
                <a:schemeClr val="tx1"/>
              </a:solidFill>
              <a:latin typeface="Arial" charset="0"/>
            </a:endParaRPr>
          </a:p>
        </p:txBody>
      </p:sp>
      <p:sp>
        <p:nvSpPr>
          <p:cNvPr id="1030" name="Text Box 26"/>
          <p:cNvSpPr txBox="1">
            <a:spLocks noChangeArrowheads="1"/>
          </p:cNvSpPr>
          <p:nvPr userDrawn="1"/>
        </p:nvSpPr>
        <p:spPr bwMode="auto">
          <a:xfrm rot="10800000">
            <a:off x="-92075" y="6518275"/>
            <a:ext cx="34925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a:spAutoFit/>
          </a:bodyPr>
          <a:lstStyle>
            <a:lvl1pPr marL="342900" indent="-342900" eaLnBrk="0" hangingPunct="0">
              <a:defRPr sz="1600" i="1">
                <a:solidFill>
                  <a:schemeClr val="accent1"/>
                </a:solidFill>
                <a:latin typeface="Eurostile" pitchFamily="34" charset="0"/>
              </a:defRPr>
            </a:lvl1pPr>
            <a:lvl2pPr marL="742950" indent="-285750" eaLnBrk="0" hangingPunct="0">
              <a:defRPr sz="1600" i="1">
                <a:solidFill>
                  <a:schemeClr val="accent1"/>
                </a:solidFill>
                <a:latin typeface="Eurostile" pitchFamily="34" charset="0"/>
              </a:defRPr>
            </a:lvl2pPr>
            <a:lvl3pPr marL="1143000" indent="-228600" eaLnBrk="0" hangingPunct="0">
              <a:defRPr sz="1600" i="1">
                <a:solidFill>
                  <a:schemeClr val="accent1"/>
                </a:solidFill>
                <a:latin typeface="Eurostile" pitchFamily="34" charset="0"/>
              </a:defRPr>
            </a:lvl3pPr>
            <a:lvl4pPr marL="1600200" indent="-228600" eaLnBrk="0" hangingPunct="0">
              <a:defRPr sz="1600" i="1">
                <a:solidFill>
                  <a:schemeClr val="accent1"/>
                </a:solidFill>
                <a:latin typeface="Eurostile" pitchFamily="34" charset="0"/>
              </a:defRPr>
            </a:lvl4pPr>
            <a:lvl5pPr marL="2057400" indent="-228600" eaLnBrk="0" hangingPunct="0">
              <a:defRPr sz="1600" i="1">
                <a:solidFill>
                  <a:schemeClr val="accent1"/>
                </a:solidFill>
                <a:latin typeface="Eurostile" pitchFamily="34" charset="0"/>
              </a:defRPr>
            </a:lvl5pPr>
            <a:lvl6pPr marL="25146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6pPr>
            <a:lvl7pPr marL="29718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7pPr>
            <a:lvl8pPr marL="34290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8pPr>
            <a:lvl9pPr marL="38862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9pPr>
          </a:lstStyle>
          <a:p>
            <a:pPr algn="r" eaLnBrk="1" hangingPunct="1">
              <a:defRPr/>
            </a:pPr>
            <a:fld id="{39730358-1A4A-4CA7-90C8-9F5CE6DF993B}" type="slidenum">
              <a:rPr lang="es-ES" sz="1200" b="1" i="0" smtClean="0">
                <a:solidFill>
                  <a:schemeClr val="tx1"/>
                </a:solidFill>
              </a:rPr>
              <a:pPr algn="r" eaLnBrk="1" hangingPunct="1">
                <a:defRPr/>
              </a:pPr>
              <a:t>‹#›</a:t>
            </a:fld>
            <a:endParaRPr lang="es-ES" sz="1200" b="1" i="0">
              <a:solidFill>
                <a:schemeClr val="tx1"/>
              </a:solidFill>
            </a:endParaRPr>
          </a:p>
        </p:txBody>
      </p:sp>
      <p:pic>
        <p:nvPicPr>
          <p:cNvPr id="1029" name="7 Imagen"/>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285038" y="53975"/>
            <a:ext cx="15748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8"/>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6380163"/>
            <a:ext cx="914400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9"/>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989013"/>
            <a:ext cx="9144000" cy="6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4432" r:id="rId1"/>
    <p:sldLayoutId id="2147484411" r:id="rId2"/>
    <p:sldLayoutId id="2147484412" r:id="rId3"/>
    <p:sldLayoutId id="2147484413" r:id="rId4"/>
    <p:sldLayoutId id="2147484414" r:id="rId5"/>
    <p:sldLayoutId id="2147484415" r:id="rId6"/>
    <p:sldLayoutId id="2147484416" r:id="rId7"/>
    <p:sldLayoutId id="2147484417" r:id="rId8"/>
    <p:sldLayoutId id="2147484418" r:id="rId9"/>
    <p:sldLayoutId id="2147484419" r:id="rId10"/>
    <p:sldLayoutId id="2147484420" r:id="rId11"/>
  </p:sldLayoutIdLst>
  <p:transition/>
  <p:txStyles>
    <p:titleStyle>
      <a:lvl1pPr algn="l" rtl="0" eaLnBrk="0" fontAlgn="base" hangingPunct="0">
        <a:lnSpc>
          <a:spcPct val="85000"/>
        </a:lnSpc>
        <a:spcBef>
          <a:spcPct val="0"/>
        </a:spcBef>
        <a:spcAft>
          <a:spcPct val="0"/>
        </a:spcAft>
        <a:defRPr sz="3000" b="1">
          <a:solidFill>
            <a:schemeClr val="bg1"/>
          </a:solidFill>
          <a:effectLst>
            <a:outerShdw blurRad="38100" dist="38100" dir="2700000" algn="tl">
              <a:srgbClr val="C0C0C0"/>
            </a:outerShdw>
          </a:effectLst>
          <a:latin typeface="+mj-lt"/>
          <a:ea typeface="+mj-ea"/>
          <a:cs typeface="+mj-cs"/>
        </a:defRPr>
      </a:lvl1pPr>
      <a:lvl2pPr algn="l" rtl="0" eaLnBrk="0" fontAlgn="base" hangingPunct="0">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2pPr>
      <a:lvl3pPr algn="l" rtl="0" eaLnBrk="0" fontAlgn="base" hangingPunct="0">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3pPr>
      <a:lvl4pPr algn="l" rtl="0" eaLnBrk="0" fontAlgn="base" hangingPunct="0">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4pPr>
      <a:lvl5pPr algn="l" rtl="0" eaLnBrk="0" fontAlgn="base" hangingPunct="0">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5pPr>
      <a:lvl6pPr marL="457200" algn="l" rtl="0" fontAlgn="base">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6pPr>
      <a:lvl7pPr marL="914400" algn="l" rtl="0" fontAlgn="base">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7pPr>
      <a:lvl8pPr marL="1371600" algn="l" rtl="0" fontAlgn="base">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8pPr>
      <a:lvl9pPr marL="1828800" algn="l" rtl="0" fontAlgn="base">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lr>
          <a:srgbClr val="C0C0C0"/>
        </a:buClr>
        <a:buSzPct val="70000"/>
        <a:buFont typeface="Wingdings" pitchFamily="2" charset="2"/>
        <a:buChar char="q"/>
        <a:defRPr sz="2800">
          <a:solidFill>
            <a:srgbClr val="FFFF00"/>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rgbClr val="DDDDDD"/>
        </a:buClr>
        <a:buSzPct val="60000"/>
        <a:buFont typeface="Wingdings" pitchFamily="2" charset="2"/>
        <a:buChar char="Ø"/>
        <a:defRPr sz="2400">
          <a:solidFill>
            <a:schemeClr val="bg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rgbClr val="DDDDDD"/>
        </a:buClr>
        <a:buSzPct val="75000"/>
        <a:buFont typeface="Wingdings" pitchFamily="2" charset="2"/>
        <a:buChar char="n"/>
        <a:defRPr sz="2000">
          <a:solidFill>
            <a:schemeClr val="bg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rgbClr val="DDDDDD"/>
        </a:buClr>
        <a:buSzPct val="65000"/>
        <a:buChar char="o"/>
        <a:defRPr sz="2000">
          <a:solidFill>
            <a:schemeClr val="bg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rgbClr val="DDDDDD"/>
        </a:buClr>
        <a:buSzPct val="70000"/>
        <a:buFont typeface="Wingdings" pitchFamily="2" charset="2"/>
        <a:buChar char="à"/>
        <a:defRPr sz="2000">
          <a:solidFill>
            <a:schemeClr val="bg1"/>
          </a:solidFill>
          <a:effectLst>
            <a:outerShdw blurRad="38100" dist="38100" dir="2700000" algn="tl">
              <a:srgbClr val="C0C0C0"/>
            </a:outerShdw>
          </a:effectLst>
          <a:latin typeface="+mn-lt"/>
        </a:defRPr>
      </a:lvl5pPr>
      <a:lvl6pPr marL="2514600" indent="-228600" algn="l" rtl="0" fontAlgn="base">
        <a:spcBef>
          <a:spcPct val="20000"/>
        </a:spcBef>
        <a:spcAft>
          <a:spcPct val="0"/>
        </a:spcAft>
        <a:buClr>
          <a:srgbClr val="DDDDDD"/>
        </a:buClr>
        <a:buSzPct val="70000"/>
        <a:buFont typeface="Wingdings" pitchFamily="2" charset="2"/>
        <a:buChar char="à"/>
        <a:defRPr sz="2000">
          <a:solidFill>
            <a:schemeClr val="bg1"/>
          </a:solidFill>
          <a:effectLst>
            <a:outerShdw blurRad="38100" dist="38100" dir="2700000" algn="tl">
              <a:srgbClr val="C0C0C0"/>
            </a:outerShdw>
          </a:effectLst>
          <a:latin typeface="+mn-lt"/>
        </a:defRPr>
      </a:lvl6pPr>
      <a:lvl7pPr marL="2971800" indent="-228600" algn="l" rtl="0" fontAlgn="base">
        <a:spcBef>
          <a:spcPct val="20000"/>
        </a:spcBef>
        <a:spcAft>
          <a:spcPct val="0"/>
        </a:spcAft>
        <a:buClr>
          <a:srgbClr val="DDDDDD"/>
        </a:buClr>
        <a:buSzPct val="70000"/>
        <a:buFont typeface="Wingdings" pitchFamily="2" charset="2"/>
        <a:buChar char="à"/>
        <a:defRPr sz="2000">
          <a:solidFill>
            <a:schemeClr val="bg1"/>
          </a:solidFill>
          <a:effectLst>
            <a:outerShdw blurRad="38100" dist="38100" dir="2700000" algn="tl">
              <a:srgbClr val="C0C0C0"/>
            </a:outerShdw>
          </a:effectLst>
          <a:latin typeface="+mn-lt"/>
        </a:defRPr>
      </a:lvl7pPr>
      <a:lvl8pPr marL="3429000" indent="-228600" algn="l" rtl="0" fontAlgn="base">
        <a:spcBef>
          <a:spcPct val="20000"/>
        </a:spcBef>
        <a:spcAft>
          <a:spcPct val="0"/>
        </a:spcAft>
        <a:buClr>
          <a:srgbClr val="DDDDDD"/>
        </a:buClr>
        <a:buSzPct val="70000"/>
        <a:buFont typeface="Wingdings" pitchFamily="2" charset="2"/>
        <a:buChar char="à"/>
        <a:defRPr sz="2000">
          <a:solidFill>
            <a:schemeClr val="bg1"/>
          </a:solidFill>
          <a:effectLst>
            <a:outerShdw blurRad="38100" dist="38100" dir="2700000" algn="tl">
              <a:srgbClr val="C0C0C0"/>
            </a:outerShdw>
          </a:effectLst>
          <a:latin typeface="+mn-lt"/>
        </a:defRPr>
      </a:lvl8pPr>
      <a:lvl9pPr marL="3886200" indent="-228600" algn="l" rtl="0" fontAlgn="base">
        <a:spcBef>
          <a:spcPct val="20000"/>
        </a:spcBef>
        <a:spcAft>
          <a:spcPct val="0"/>
        </a:spcAft>
        <a:buClr>
          <a:srgbClr val="DDDDDD"/>
        </a:buClr>
        <a:buSzPct val="70000"/>
        <a:buFont typeface="Wingdings" pitchFamily="2" charset="2"/>
        <a:buChar char="à"/>
        <a:defRPr sz="2000">
          <a:solidFill>
            <a:schemeClr val="bg1"/>
          </a:solidFill>
          <a:effectLst>
            <a:outerShdw blurRad="38100" dist="38100" dir="2700000" algn="tl">
              <a:srgbClr val="C0C0C0"/>
            </a:outerShdw>
          </a:effectLst>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s-AR"/>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s-AR"/>
              <a:t>Click to edit Master text styles</a:t>
            </a:r>
          </a:p>
          <a:p>
            <a:pPr lvl="1"/>
            <a:r>
              <a:rPr lang="en-US" altLang="es-AR"/>
              <a:t>Second level</a:t>
            </a:r>
          </a:p>
          <a:p>
            <a:pPr lvl="2"/>
            <a:r>
              <a:rPr lang="en-US" altLang="es-AR"/>
              <a:t>Third level</a:t>
            </a:r>
          </a:p>
          <a:p>
            <a:pPr lvl="3"/>
            <a:r>
              <a:rPr lang="en-US" altLang="es-AR"/>
              <a:t>Fourth level</a:t>
            </a:r>
          </a:p>
          <a:p>
            <a:pPr lvl="4"/>
            <a:r>
              <a:rPr lang="en-US" altLang="es-AR"/>
              <a:t>Fifth level</a:t>
            </a:r>
          </a:p>
        </p:txBody>
      </p:sp>
      <p:sp>
        <p:nvSpPr>
          <p:cNvPr id="55501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lnSpc>
                <a:spcPct val="100000"/>
              </a:lnSpc>
              <a:spcBef>
                <a:spcPct val="0"/>
              </a:spcBef>
              <a:buClrTx/>
              <a:buSzTx/>
              <a:buFontTx/>
              <a:buNone/>
              <a:defRPr sz="1400" i="0">
                <a:solidFill>
                  <a:schemeClr val="tx1"/>
                </a:solidFill>
                <a:latin typeface="Times New Roman" pitchFamily="18" charset="0"/>
              </a:defRPr>
            </a:lvl1pPr>
          </a:lstStyle>
          <a:p>
            <a:pPr>
              <a:defRPr/>
            </a:pPr>
            <a:endParaRPr lang="en-US"/>
          </a:p>
        </p:txBody>
      </p:sp>
      <p:sp>
        <p:nvSpPr>
          <p:cNvPr id="55501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lnSpc>
                <a:spcPct val="100000"/>
              </a:lnSpc>
              <a:spcBef>
                <a:spcPct val="0"/>
              </a:spcBef>
              <a:buClrTx/>
              <a:buSzTx/>
              <a:buFontTx/>
              <a:buNone/>
              <a:defRPr sz="1400" i="0">
                <a:solidFill>
                  <a:schemeClr val="tx1"/>
                </a:solidFill>
                <a:latin typeface="Times New Roman" pitchFamily="18" charset="0"/>
              </a:defRPr>
            </a:lvl1pPr>
          </a:lstStyle>
          <a:p>
            <a:pPr>
              <a:defRPr/>
            </a:pPr>
            <a:endParaRPr lang="en-US"/>
          </a:p>
        </p:txBody>
      </p:sp>
      <p:sp>
        <p:nvSpPr>
          <p:cNvPr id="55501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0"/>
              </a:spcBef>
              <a:buClrTx/>
              <a:buSzTx/>
              <a:buFontTx/>
              <a:buNone/>
              <a:defRPr sz="1400" i="0">
                <a:solidFill>
                  <a:schemeClr val="tx1"/>
                </a:solidFill>
                <a:latin typeface="Times New Roman" pitchFamily="18" charset="0"/>
              </a:defRPr>
            </a:lvl1pPr>
          </a:lstStyle>
          <a:p>
            <a:pPr>
              <a:defRPr/>
            </a:pPr>
            <a:fld id="{51012EB3-7892-4C72-8A7B-18208742855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421" r:id="rId1"/>
    <p:sldLayoutId id="2147484422" r:id="rId2"/>
    <p:sldLayoutId id="2147484423" r:id="rId3"/>
    <p:sldLayoutId id="2147484424" r:id="rId4"/>
    <p:sldLayoutId id="2147484425" r:id="rId5"/>
    <p:sldLayoutId id="2147484426" r:id="rId6"/>
    <p:sldLayoutId id="2147484427" r:id="rId7"/>
    <p:sldLayoutId id="2147484428" r:id="rId8"/>
    <p:sldLayoutId id="2147484429" r:id="rId9"/>
    <p:sldLayoutId id="2147484430" r:id="rId10"/>
    <p:sldLayoutId id="2147484431"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linux.die.net/man/1/ssh"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linux.die.net/man/1/scp"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softpedia.com/get/Network-Tools/Telnet-SSH-Clients/SuperPutty.shtml" TargetMode="External"/><Relationship Id="rId2" Type="http://schemas.openxmlformats.org/officeDocument/2006/relationships/hyperlink" Target="https://www.putty.org/"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Túneles SSH</a:t>
            </a:r>
            <a:endParaRPr lang="es-ES" sz="2000" b="1" i="0" dirty="0">
              <a:solidFill>
                <a:srgbClr val="008000"/>
              </a:solidFill>
              <a:effectLst>
                <a:outerShdw blurRad="38100" dist="38100" dir="2700000" algn="tl">
                  <a:srgbClr val="C0C0C0"/>
                </a:outerShdw>
              </a:effectLst>
            </a:endParaRPr>
          </a:p>
        </p:txBody>
      </p:sp>
      <p:sp>
        <p:nvSpPr>
          <p:cNvPr id="4099" name="Rectangle 2"/>
          <p:cNvSpPr>
            <a:spLocks noChangeArrowheads="1"/>
          </p:cNvSpPr>
          <p:nvPr/>
        </p:nvSpPr>
        <p:spPr bwMode="auto">
          <a:xfrm>
            <a:off x="719138" y="1935163"/>
            <a:ext cx="7451725" cy="391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rgbClr val="FF9900"/>
              </a:buClr>
              <a:buSzPct val="70000"/>
            </a:pPr>
            <a:r>
              <a:rPr lang="es-AR" altLang="es-AR" sz="2400" b="1" dirty="0">
                <a:solidFill>
                  <a:schemeClr val="tx2"/>
                </a:solidFill>
              </a:rPr>
              <a:t>Muchas veces es necesario acceder a un servidor Unix, sin embargo no es posible conectarse directamente por </a:t>
            </a:r>
            <a:r>
              <a:rPr lang="es-AR" altLang="es-AR" sz="2400" b="1" dirty="0" err="1">
                <a:solidFill>
                  <a:schemeClr val="tx2"/>
                </a:solidFill>
              </a:rPr>
              <a:t>WinSCP</a:t>
            </a:r>
            <a:r>
              <a:rPr lang="es-AR" altLang="es-AR" sz="2400" b="1" dirty="0">
                <a:solidFill>
                  <a:schemeClr val="tx2"/>
                </a:solidFill>
              </a:rPr>
              <a:t>, porque el servidor se encuentra detrás de un firewall.</a:t>
            </a:r>
          </a:p>
          <a:p>
            <a:pPr>
              <a:buClr>
                <a:srgbClr val="FF9900"/>
              </a:buClr>
              <a:buSzPct val="70000"/>
            </a:pPr>
            <a:r>
              <a:rPr lang="en-US" altLang="es-AR" sz="2400" b="1" dirty="0">
                <a:solidFill>
                  <a:schemeClr val="tx2"/>
                </a:solidFill>
              </a:rPr>
              <a:t>L</a:t>
            </a:r>
            <a:r>
              <a:rPr lang="es-AR" altLang="es-AR" sz="2400" b="1" dirty="0">
                <a:solidFill>
                  <a:schemeClr val="tx2"/>
                </a:solidFill>
              </a:rPr>
              <a:t>a forma de conectarse a estos servidores para </a:t>
            </a:r>
            <a:r>
              <a:rPr lang="es-AR" altLang="es-AR" sz="2400" b="1" dirty="0" err="1">
                <a:solidFill>
                  <a:schemeClr val="tx2"/>
                </a:solidFill>
              </a:rPr>
              <a:t>deployar</a:t>
            </a:r>
            <a:r>
              <a:rPr lang="es-AR" altLang="es-AR" sz="2400" b="1" dirty="0">
                <a:solidFill>
                  <a:schemeClr val="tx2"/>
                </a:solidFill>
              </a:rPr>
              <a:t> o realizar configuraciones usualmente es a través de otro servidor desde el cual tenemos acceso. Este es el caso de SAL.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Túneles SSH – </a:t>
            </a:r>
            <a:r>
              <a:rPr lang="es-ES" sz="3000" b="1" i="0" dirty="0" err="1">
                <a:solidFill>
                  <a:srgbClr val="008000"/>
                </a:solidFill>
                <a:effectLst>
                  <a:outerShdw blurRad="38100" dist="38100" dir="2700000" algn="tl">
                    <a:srgbClr val="C0C0C0"/>
                  </a:outerShdw>
                </a:effectLst>
              </a:rPr>
              <a:t>SuperPutty</a:t>
            </a:r>
            <a:r>
              <a:rPr lang="es-ES" sz="3000" b="1" i="0" dirty="0">
                <a:solidFill>
                  <a:srgbClr val="008000"/>
                </a:solidFill>
                <a:effectLst>
                  <a:outerShdw blurRad="38100" dist="38100" dir="2700000" algn="tl">
                    <a:srgbClr val="C0C0C0"/>
                  </a:outerShdw>
                </a:effectLst>
              </a:rPr>
              <a:t> - </a:t>
            </a:r>
            <a:r>
              <a:rPr lang="es-ES" sz="3000" b="1" i="0" dirty="0" err="1">
                <a:solidFill>
                  <a:srgbClr val="008000"/>
                </a:solidFill>
                <a:effectLst>
                  <a:outerShdw blurRad="38100" dist="38100" dir="2700000" algn="tl">
                    <a:srgbClr val="C0C0C0"/>
                  </a:outerShdw>
                </a:effectLst>
              </a:rPr>
              <a:t>Putty</a:t>
            </a:r>
            <a:endParaRPr lang="es-ES" sz="2000" b="1" i="0" dirty="0">
              <a:solidFill>
                <a:srgbClr val="008000"/>
              </a:solidFill>
              <a:effectLst>
                <a:outerShdw blurRad="38100" dist="38100" dir="2700000" algn="tl">
                  <a:srgbClr val="C0C0C0"/>
                </a:outerShdw>
              </a:effectLst>
            </a:endParaRPr>
          </a:p>
        </p:txBody>
      </p:sp>
      <p:sp>
        <p:nvSpPr>
          <p:cNvPr id="4099" name="Rectangle 2"/>
          <p:cNvSpPr>
            <a:spLocks noChangeArrowheads="1"/>
          </p:cNvSpPr>
          <p:nvPr/>
        </p:nvSpPr>
        <p:spPr bwMode="auto">
          <a:xfrm>
            <a:off x="719138" y="1469231"/>
            <a:ext cx="7451725" cy="4825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buClr>
                <a:srgbClr val="FF9900"/>
              </a:buClr>
              <a:buSzPct val="70000"/>
            </a:pPr>
            <a:r>
              <a:rPr lang="en-US" altLang="es-AR" sz="2400" b="1" dirty="0">
                <a:solidFill>
                  <a:schemeClr val="tx2"/>
                </a:solidFill>
              </a:rPr>
              <a:t>Para </a:t>
            </a:r>
            <a:r>
              <a:rPr lang="en-US" altLang="es-AR" sz="2400" b="1" dirty="0" err="1">
                <a:solidFill>
                  <a:schemeClr val="tx2"/>
                </a:solidFill>
              </a:rPr>
              <a:t>crear</a:t>
            </a:r>
            <a:r>
              <a:rPr lang="en-US" altLang="es-AR" sz="2400" b="1" dirty="0">
                <a:solidFill>
                  <a:schemeClr val="tx2"/>
                </a:solidFill>
              </a:rPr>
              <a:t> el </a:t>
            </a:r>
            <a:r>
              <a:rPr lang="en-US" altLang="es-AR" sz="2400" b="1" dirty="0" err="1">
                <a:solidFill>
                  <a:schemeClr val="tx2"/>
                </a:solidFill>
              </a:rPr>
              <a:t>túnel</a:t>
            </a:r>
            <a:r>
              <a:rPr lang="en-US" altLang="es-AR" sz="2400" b="1" dirty="0">
                <a:solidFill>
                  <a:schemeClr val="tx2"/>
                </a:solidFill>
              </a:rPr>
              <a:t> necesitamos definer el </a:t>
            </a:r>
            <a:r>
              <a:rPr lang="en-US" altLang="es-AR" sz="2400" b="1" dirty="0" err="1">
                <a:solidFill>
                  <a:schemeClr val="tx2"/>
                </a:solidFill>
              </a:rPr>
              <a:t>destino</a:t>
            </a:r>
            <a:r>
              <a:rPr lang="en-US" altLang="es-AR" sz="2400" b="1" dirty="0">
                <a:solidFill>
                  <a:schemeClr val="tx2"/>
                </a:solidFill>
              </a:rPr>
              <a:t> del </a:t>
            </a:r>
            <a:r>
              <a:rPr lang="en-US" altLang="es-AR" sz="2400" b="1" dirty="0" err="1">
                <a:solidFill>
                  <a:schemeClr val="tx2"/>
                </a:solidFill>
              </a:rPr>
              <a:t>tunel</a:t>
            </a:r>
            <a:r>
              <a:rPr lang="en-US" altLang="es-AR" sz="2400" b="1" dirty="0">
                <a:solidFill>
                  <a:schemeClr val="tx2"/>
                </a:solidFill>
              </a:rPr>
              <a:t> y el Puerto con el que </a:t>
            </a:r>
            <a:r>
              <a:rPr lang="en-US" altLang="es-AR" sz="2400" b="1" dirty="0" err="1">
                <a:solidFill>
                  <a:schemeClr val="tx2"/>
                </a:solidFill>
              </a:rPr>
              <a:t>nos</a:t>
            </a:r>
            <a:r>
              <a:rPr lang="en-US" altLang="es-AR" sz="2400" b="1" dirty="0">
                <a:solidFill>
                  <a:schemeClr val="tx2"/>
                </a:solidFill>
              </a:rPr>
              <a:t> </a:t>
            </a:r>
            <a:r>
              <a:rPr lang="en-US" altLang="es-AR" sz="2400" b="1" dirty="0" err="1">
                <a:solidFill>
                  <a:schemeClr val="tx2"/>
                </a:solidFill>
              </a:rPr>
              <a:t>conectamos</a:t>
            </a:r>
            <a:r>
              <a:rPr lang="en-US" altLang="es-AR" sz="2400" b="1" dirty="0">
                <a:solidFill>
                  <a:schemeClr val="tx2"/>
                </a:solidFill>
              </a:rPr>
              <a:t>.</a:t>
            </a:r>
          </a:p>
          <a:p>
            <a:pPr algn="just">
              <a:buClr>
                <a:srgbClr val="FF9900"/>
              </a:buClr>
              <a:buSzPct val="70000"/>
            </a:pPr>
            <a:r>
              <a:rPr lang="en-US" altLang="es-AR" sz="2400" b="1" dirty="0">
                <a:solidFill>
                  <a:schemeClr val="tx2"/>
                </a:solidFill>
              </a:rPr>
              <a:t>Source Port: Puerto que </a:t>
            </a:r>
            <a:r>
              <a:rPr lang="en-US" altLang="es-AR" sz="2400" b="1" dirty="0" err="1">
                <a:solidFill>
                  <a:schemeClr val="tx2"/>
                </a:solidFill>
              </a:rPr>
              <a:t>usaremos</a:t>
            </a:r>
            <a:r>
              <a:rPr lang="en-US" altLang="es-AR" sz="2400" b="1" dirty="0">
                <a:solidFill>
                  <a:schemeClr val="tx2"/>
                </a:solidFill>
              </a:rPr>
              <a:t> </a:t>
            </a:r>
            <a:r>
              <a:rPr lang="en-US" altLang="es-AR" sz="2400" b="1" dirty="0" err="1">
                <a:solidFill>
                  <a:schemeClr val="tx2"/>
                </a:solidFill>
              </a:rPr>
              <a:t>como</a:t>
            </a:r>
            <a:r>
              <a:rPr lang="en-US" altLang="es-AR" sz="2400" b="1" dirty="0">
                <a:solidFill>
                  <a:schemeClr val="tx2"/>
                </a:solidFill>
              </a:rPr>
              <a:t> proxy </a:t>
            </a:r>
            <a:r>
              <a:rPr lang="en-US" altLang="es-AR" sz="2400" b="1" dirty="0" err="1">
                <a:solidFill>
                  <a:schemeClr val="tx2"/>
                </a:solidFill>
              </a:rPr>
              <a:t>en</a:t>
            </a:r>
            <a:r>
              <a:rPr lang="en-US" altLang="es-AR" sz="2400" b="1" dirty="0">
                <a:solidFill>
                  <a:schemeClr val="tx2"/>
                </a:solidFill>
              </a:rPr>
              <a:t> </a:t>
            </a:r>
            <a:r>
              <a:rPr lang="en-US" altLang="es-AR" sz="2400" b="1" dirty="0" err="1">
                <a:solidFill>
                  <a:schemeClr val="tx2"/>
                </a:solidFill>
              </a:rPr>
              <a:t>nuestra</a:t>
            </a:r>
            <a:r>
              <a:rPr lang="en-US" altLang="es-AR" sz="2400" b="1" dirty="0">
                <a:solidFill>
                  <a:schemeClr val="tx2"/>
                </a:solidFill>
              </a:rPr>
              <a:t> </a:t>
            </a:r>
            <a:r>
              <a:rPr lang="en-US" altLang="es-AR" sz="2400" b="1" dirty="0" err="1">
                <a:solidFill>
                  <a:schemeClr val="tx2"/>
                </a:solidFill>
              </a:rPr>
              <a:t>maquina</a:t>
            </a:r>
            <a:r>
              <a:rPr lang="en-US" altLang="es-AR" sz="2400" b="1" dirty="0">
                <a:solidFill>
                  <a:schemeClr val="tx2"/>
                </a:solidFill>
              </a:rPr>
              <a:t>.</a:t>
            </a:r>
          </a:p>
          <a:p>
            <a:pPr algn="just">
              <a:buClr>
                <a:srgbClr val="FF9900"/>
              </a:buClr>
              <a:buSzPct val="70000"/>
            </a:pPr>
            <a:r>
              <a:rPr lang="en-US" altLang="es-AR" sz="2400" b="1" dirty="0">
                <a:solidFill>
                  <a:schemeClr val="tx2"/>
                </a:solidFill>
              </a:rPr>
              <a:t>Destination: </a:t>
            </a:r>
            <a:r>
              <a:rPr lang="en-US" altLang="es-AR" sz="2400" b="1" dirty="0" err="1">
                <a:solidFill>
                  <a:schemeClr val="tx2"/>
                </a:solidFill>
              </a:rPr>
              <a:t>Dirección</a:t>
            </a:r>
            <a:r>
              <a:rPr lang="en-US" altLang="es-AR" sz="2400" b="1" dirty="0">
                <a:solidFill>
                  <a:schemeClr val="tx2"/>
                </a:solidFill>
              </a:rPr>
              <a:t> (</a:t>
            </a:r>
            <a:r>
              <a:rPr lang="en-US" altLang="es-AR" sz="2400" b="1" dirty="0" err="1">
                <a:solidFill>
                  <a:schemeClr val="tx2"/>
                </a:solidFill>
              </a:rPr>
              <a:t>IP:Puerto</a:t>
            </a:r>
            <a:r>
              <a:rPr lang="en-US" altLang="es-AR" sz="2400" b="1" dirty="0">
                <a:solidFill>
                  <a:schemeClr val="tx2"/>
                </a:solidFill>
              </a:rPr>
              <a:t>) a la que </a:t>
            </a:r>
            <a:r>
              <a:rPr lang="en-US" altLang="es-AR" sz="2400" b="1" dirty="0" err="1">
                <a:solidFill>
                  <a:schemeClr val="tx2"/>
                </a:solidFill>
              </a:rPr>
              <a:t>nos</a:t>
            </a:r>
            <a:r>
              <a:rPr lang="en-US" altLang="es-AR" sz="2400" b="1" dirty="0">
                <a:solidFill>
                  <a:schemeClr val="tx2"/>
                </a:solidFill>
              </a:rPr>
              <a:t> </a:t>
            </a:r>
            <a:r>
              <a:rPr lang="en-US" altLang="es-AR" sz="2400" b="1" dirty="0" err="1">
                <a:solidFill>
                  <a:schemeClr val="tx2"/>
                </a:solidFill>
              </a:rPr>
              <a:t>conectaremos</a:t>
            </a:r>
            <a:r>
              <a:rPr lang="en-US" altLang="es-AR" sz="2400" b="1" dirty="0">
                <a:solidFill>
                  <a:schemeClr val="tx2"/>
                </a:solidFill>
              </a:rPr>
              <a:t> a </a:t>
            </a:r>
            <a:r>
              <a:rPr lang="en-US" altLang="es-AR" sz="2400" b="1" dirty="0" err="1">
                <a:solidFill>
                  <a:schemeClr val="tx2"/>
                </a:solidFill>
              </a:rPr>
              <a:t>traves</a:t>
            </a:r>
            <a:r>
              <a:rPr lang="en-US" altLang="es-AR" sz="2400" b="1" dirty="0">
                <a:solidFill>
                  <a:schemeClr val="tx2"/>
                </a:solidFill>
              </a:rPr>
              <a:t> del </a:t>
            </a:r>
            <a:r>
              <a:rPr lang="en-US" altLang="es-AR" sz="2400" b="1" dirty="0" err="1">
                <a:solidFill>
                  <a:schemeClr val="tx2"/>
                </a:solidFill>
              </a:rPr>
              <a:t>túnel</a:t>
            </a:r>
            <a:r>
              <a:rPr lang="en-US" altLang="es-AR" sz="2400" b="1" dirty="0">
                <a:solidFill>
                  <a:schemeClr val="tx2"/>
                </a:solidFill>
              </a:rPr>
              <a:t>.</a:t>
            </a:r>
          </a:p>
          <a:p>
            <a:pPr algn="just">
              <a:buClr>
                <a:srgbClr val="FF9900"/>
              </a:buClr>
              <a:buSzPct val="70000"/>
            </a:pPr>
            <a:r>
              <a:rPr lang="en-US" altLang="es-AR" sz="2400" b="1" dirty="0" err="1">
                <a:solidFill>
                  <a:schemeClr val="tx2"/>
                </a:solidFill>
              </a:rPr>
              <a:t>P.e.</a:t>
            </a:r>
            <a:r>
              <a:rPr lang="en-US" altLang="es-AR" sz="2400" b="1" dirty="0">
                <a:solidFill>
                  <a:schemeClr val="tx2"/>
                </a:solidFill>
              </a:rPr>
              <a:t>: Si tenemos </a:t>
            </a:r>
            <a:r>
              <a:rPr lang="en-US" altLang="es-AR" sz="2400" b="1" dirty="0" err="1">
                <a:solidFill>
                  <a:schemeClr val="tx2"/>
                </a:solidFill>
              </a:rPr>
              <a:t>acceso</a:t>
            </a:r>
            <a:r>
              <a:rPr lang="en-US" altLang="es-AR" sz="2400" b="1" dirty="0">
                <a:solidFill>
                  <a:schemeClr val="tx2"/>
                </a:solidFill>
              </a:rPr>
              <a:t> al server 129.30.0.52 por el Puerto 22. Y </a:t>
            </a:r>
            <a:r>
              <a:rPr lang="en-US" altLang="es-AR" sz="2400" b="1" dirty="0" err="1">
                <a:solidFill>
                  <a:schemeClr val="tx2"/>
                </a:solidFill>
              </a:rPr>
              <a:t>queremos</a:t>
            </a:r>
            <a:r>
              <a:rPr lang="en-US" altLang="es-AR" sz="2400" b="1" dirty="0">
                <a:solidFill>
                  <a:schemeClr val="tx2"/>
                </a:solidFill>
              </a:rPr>
              <a:t> acceder al server 226.32.0.16 a </a:t>
            </a:r>
            <a:r>
              <a:rPr lang="en-US" altLang="es-AR" sz="2400" b="1" dirty="0" err="1">
                <a:solidFill>
                  <a:schemeClr val="tx2"/>
                </a:solidFill>
              </a:rPr>
              <a:t>traves</a:t>
            </a:r>
            <a:r>
              <a:rPr lang="en-US" altLang="es-AR" sz="2400" b="1" dirty="0">
                <a:solidFill>
                  <a:schemeClr val="tx2"/>
                </a:solidFill>
              </a:rPr>
              <a:t> del Puerto 22, para </a:t>
            </a:r>
            <a:r>
              <a:rPr lang="en-US" altLang="es-AR" sz="2400" b="1" dirty="0" err="1">
                <a:solidFill>
                  <a:schemeClr val="tx2"/>
                </a:solidFill>
              </a:rPr>
              <a:t>deployar</a:t>
            </a:r>
            <a:r>
              <a:rPr lang="en-US" altLang="es-AR" sz="2400" b="1" dirty="0">
                <a:solidFill>
                  <a:schemeClr val="tx2"/>
                </a:solidFill>
              </a:rPr>
              <a:t> o enviar commandos Unix. Los </a:t>
            </a:r>
            <a:r>
              <a:rPr lang="en-US" altLang="es-AR" sz="2400" b="1" dirty="0" err="1">
                <a:solidFill>
                  <a:schemeClr val="tx2"/>
                </a:solidFill>
              </a:rPr>
              <a:t>datos</a:t>
            </a:r>
            <a:r>
              <a:rPr lang="en-US" altLang="es-AR" sz="2400" b="1" dirty="0">
                <a:solidFill>
                  <a:schemeClr val="tx2"/>
                </a:solidFill>
              </a:rPr>
              <a:t> del </a:t>
            </a:r>
            <a:r>
              <a:rPr lang="en-US" altLang="es-AR" sz="2400" b="1" dirty="0" err="1">
                <a:solidFill>
                  <a:schemeClr val="tx2"/>
                </a:solidFill>
              </a:rPr>
              <a:t>túnel</a:t>
            </a:r>
            <a:r>
              <a:rPr lang="en-US" altLang="es-AR" sz="2400" b="1" dirty="0">
                <a:solidFill>
                  <a:schemeClr val="tx2"/>
                </a:solidFill>
              </a:rPr>
              <a:t> </a:t>
            </a:r>
            <a:r>
              <a:rPr lang="en-US" altLang="es-AR" sz="2400" b="1" dirty="0" err="1">
                <a:solidFill>
                  <a:schemeClr val="tx2"/>
                </a:solidFill>
              </a:rPr>
              <a:t>serían</a:t>
            </a:r>
            <a:r>
              <a:rPr lang="en-US" altLang="es-AR" sz="2400" b="1" dirty="0">
                <a:solidFill>
                  <a:schemeClr val="tx2"/>
                </a:solidFill>
              </a:rPr>
              <a:t>:</a:t>
            </a:r>
          </a:p>
          <a:p>
            <a:pPr algn="just">
              <a:buClr>
                <a:srgbClr val="FF9900"/>
              </a:buClr>
              <a:buSzPct val="70000"/>
            </a:pPr>
            <a:r>
              <a:rPr lang="en-US" altLang="es-AR" sz="2400" b="1" dirty="0">
                <a:solidFill>
                  <a:schemeClr val="tx2"/>
                </a:solidFill>
              </a:rPr>
              <a:t>Source Port: </a:t>
            </a:r>
            <a:r>
              <a:rPr lang="en-US" altLang="es-AR" sz="2400" b="1" dirty="0">
                <a:solidFill>
                  <a:srgbClr val="FF0000"/>
                </a:solidFill>
              </a:rPr>
              <a:t>722</a:t>
            </a:r>
            <a:endParaRPr lang="en-US" altLang="es-AR" sz="2400" b="1" dirty="0">
              <a:solidFill>
                <a:schemeClr val="tx2"/>
              </a:solidFill>
            </a:endParaRPr>
          </a:p>
          <a:p>
            <a:pPr algn="just">
              <a:buClr>
                <a:srgbClr val="FF9900"/>
              </a:buClr>
              <a:buSzPct val="70000"/>
            </a:pPr>
            <a:r>
              <a:rPr lang="en-US" altLang="es-AR" sz="2400" b="1" dirty="0">
                <a:solidFill>
                  <a:schemeClr val="tx2"/>
                </a:solidFill>
              </a:rPr>
              <a:t>Destination: </a:t>
            </a:r>
            <a:r>
              <a:rPr lang="en-US" altLang="es-AR" sz="2400" b="1" dirty="0">
                <a:solidFill>
                  <a:srgbClr val="FF0000"/>
                </a:solidFill>
              </a:rPr>
              <a:t>226.32.0.16:22</a:t>
            </a:r>
            <a:endParaRPr lang="es-AR" altLang="es-AR" sz="2400" b="1" dirty="0">
              <a:solidFill>
                <a:srgbClr val="FF0000"/>
              </a:solidFill>
            </a:endParaRPr>
          </a:p>
        </p:txBody>
      </p:sp>
    </p:spTree>
    <p:extLst>
      <p:ext uri="{BB962C8B-B14F-4D97-AF65-F5344CB8AC3E}">
        <p14:creationId xmlns:p14="http://schemas.microsoft.com/office/powerpoint/2010/main" val="3161306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Túneles SSH – </a:t>
            </a:r>
            <a:r>
              <a:rPr lang="es-ES" sz="3000" b="1" i="0" dirty="0" err="1">
                <a:solidFill>
                  <a:srgbClr val="008000"/>
                </a:solidFill>
                <a:effectLst>
                  <a:outerShdw blurRad="38100" dist="38100" dir="2700000" algn="tl">
                    <a:srgbClr val="C0C0C0"/>
                  </a:outerShdw>
                </a:effectLst>
              </a:rPr>
              <a:t>SuperPutty</a:t>
            </a:r>
            <a:r>
              <a:rPr lang="es-ES" sz="3000" b="1" i="0" dirty="0">
                <a:solidFill>
                  <a:srgbClr val="008000"/>
                </a:solidFill>
                <a:effectLst>
                  <a:outerShdw blurRad="38100" dist="38100" dir="2700000" algn="tl">
                    <a:srgbClr val="C0C0C0"/>
                  </a:outerShdw>
                </a:effectLst>
              </a:rPr>
              <a:t> - </a:t>
            </a:r>
            <a:r>
              <a:rPr lang="es-ES" sz="3000" b="1" i="0" dirty="0" err="1">
                <a:solidFill>
                  <a:srgbClr val="008000"/>
                </a:solidFill>
                <a:effectLst>
                  <a:outerShdw blurRad="38100" dist="38100" dir="2700000" algn="tl">
                    <a:srgbClr val="C0C0C0"/>
                  </a:outerShdw>
                </a:effectLst>
              </a:rPr>
              <a:t>Putty</a:t>
            </a:r>
            <a:endParaRPr lang="es-ES" sz="2000" b="1" i="0" dirty="0">
              <a:solidFill>
                <a:srgbClr val="008000"/>
              </a:solidFill>
              <a:effectLst>
                <a:outerShdw blurRad="38100" dist="38100" dir="2700000" algn="tl">
                  <a:srgbClr val="C0C0C0"/>
                </a:outerShdw>
              </a:effectLst>
            </a:endParaRPr>
          </a:p>
        </p:txBody>
      </p:sp>
      <p:sp>
        <p:nvSpPr>
          <p:cNvPr id="4099" name="Rectangle 2"/>
          <p:cNvSpPr>
            <a:spLocks noChangeArrowheads="1"/>
          </p:cNvSpPr>
          <p:nvPr/>
        </p:nvSpPr>
        <p:spPr bwMode="auto">
          <a:xfrm>
            <a:off x="719138" y="1469231"/>
            <a:ext cx="7451725" cy="4825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buClr>
                <a:srgbClr val="FF9900"/>
              </a:buClr>
              <a:buSzPct val="70000"/>
            </a:pPr>
            <a:r>
              <a:rPr lang="en-US" altLang="es-AR" sz="2400" b="1" dirty="0">
                <a:solidFill>
                  <a:schemeClr val="tx2"/>
                </a:solidFill>
              </a:rPr>
              <a:t>Como Source Port es necesario </a:t>
            </a:r>
            <a:r>
              <a:rPr lang="en-US" altLang="es-AR" sz="2400" b="1" dirty="0" err="1">
                <a:solidFill>
                  <a:schemeClr val="tx2"/>
                </a:solidFill>
              </a:rPr>
              <a:t>colocar</a:t>
            </a:r>
            <a:r>
              <a:rPr lang="en-US" altLang="es-AR" sz="2400" b="1" dirty="0">
                <a:solidFill>
                  <a:schemeClr val="tx2"/>
                </a:solidFill>
              </a:rPr>
              <a:t> un Puerto libre. Hay </a:t>
            </a:r>
            <a:r>
              <a:rPr lang="en-US" altLang="es-AR" sz="2400" b="1" dirty="0" err="1">
                <a:solidFill>
                  <a:schemeClr val="tx2"/>
                </a:solidFill>
              </a:rPr>
              <a:t>varios</a:t>
            </a:r>
            <a:r>
              <a:rPr lang="en-US" altLang="es-AR" sz="2400" b="1" dirty="0">
                <a:solidFill>
                  <a:schemeClr val="tx2"/>
                </a:solidFill>
              </a:rPr>
              <a:t> </a:t>
            </a:r>
            <a:r>
              <a:rPr lang="en-US" altLang="es-AR" sz="2400" b="1" dirty="0" err="1">
                <a:solidFill>
                  <a:schemeClr val="tx2"/>
                </a:solidFill>
              </a:rPr>
              <a:t>puertos</a:t>
            </a:r>
            <a:r>
              <a:rPr lang="en-US" altLang="es-AR" sz="2400" b="1" dirty="0">
                <a:solidFill>
                  <a:schemeClr val="tx2"/>
                </a:solidFill>
              </a:rPr>
              <a:t> </a:t>
            </a:r>
            <a:r>
              <a:rPr lang="en-US" altLang="es-AR" sz="2400" b="1" dirty="0" err="1">
                <a:solidFill>
                  <a:schemeClr val="tx2"/>
                </a:solidFill>
              </a:rPr>
              <a:t>libres</a:t>
            </a:r>
            <a:r>
              <a:rPr lang="en-US" altLang="es-AR" sz="2400" b="1" dirty="0">
                <a:solidFill>
                  <a:schemeClr val="tx2"/>
                </a:solidFill>
              </a:rPr>
              <a:t> </a:t>
            </a:r>
            <a:r>
              <a:rPr lang="en-US" altLang="es-AR" sz="2400" b="1" dirty="0" err="1">
                <a:solidFill>
                  <a:schemeClr val="tx2"/>
                </a:solidFill>
              </a:rPr>
              <a:t>en</a:t>
            </a:r>
            <a:r>
              <a:rPr lang="en-US" altLang="es-AR" sz="2400" b="1" dirty="0">
                <a:solidFill>
                  <a:schemeClr val="tx2"/>
                </a:solidFill>
              </a:rPr>
              <a:t> el SO. EJ: 5xx, 6xx, 7xx, 8xx.</a:t>
            </a:r>
          </a:p>
          <a:p>
            <a:pPr algn="just">
              <a:buClr>
                <a:srgbClr val="FF9900"/>
              </a:buClr>
              <a:buSzPct val="70000"/>
            </a:pPr>
            <a:endParaRPr lang="en-US" altLang="es-AR" sz="2400" b="1" dirty="0">
              <a:solidFill>
                <a:schemeClr val="tx2"/>
              </a:solidFill>
            </a:endParaRPr>
          </a:p>
          <a:p>
            <a:pPr algn="just">
              <a:buClr>
                <a:srgbClr val="FF9900"/>
              </a:buClr>
              <a:buSzPct val="70000"/>
            </a:pPr>
            <a:r>
              <a:rPr lang="en-US" altLang="es-AR" sz="2400" b="1" dirty="0" err="1">
                <a:solidFill>
                  <a:schemeClr val="tx2"/>
                </a:solidFill>
              </a:rPr>
              <a:t>En</a:t>
            </a:r>
            <a:r>
              <a:rPr lang="en-US" altLang="es-AR" sz="2400" b="1" dirty="0">
                <a:solidFill>
                  <a:schemeClr val="tx2"/>
                </a:solidFill>
              </a:rPr>
              <a:t> el </a:t>
            </a:r>
            <a:r>
              <a:rPr lang="en-US" altLang="es-AR" sz="2400" b="1" dirty="0" err="1">
                <a:solidFill>
                  <a:schemeClr val="tx2"/>
                </a:solidFill>
              </a:rPr>
              <a:t>ejemplo</a:t>
            </a:r>
            <a:r>
              <a:rPr lang="en-US" altLang="es-AR" sz="2400" b="1" dirty="0">
                <a:solidFill>
                  <a:schemeClr val="tx2"/>
                </a:solidFill>
              </a:rPr>
              <a:t> anterior </a:t>
            </a:r>
            <a:r>
              <a:rPr lang="en-US" altLang="es-AR" sz="2400" b="1" dirty="0" err="1">
                <a:solidFill>
                  <a:schemeClr val="tx2"/>
                </a:solidFill>
              </a:rPr>
              <a:t>si</a:t>
            </a:r>
            <a:r>
              <a:rPr lang="en-US" altLang="es-AR" sz="2400" b="1" dirty="0">
                <a:solidFill>
                  <a:schemeClr val="tx2"/>
                </a:solidFill>
              </a:rPr>
              <a:t> </a:t>
            </a:r>
            <a:r>
              <a:rPr lang="en-US" altLang="es-AR" sz="2400" b="1" dirty="0" err="1">
                <a:solidFill>
                  <a:schemeClr val="tx2"/>
                </a:solidFill>
              </a:rPr>
              <a:t>quisiera</a:t>
            </a:r>
            <a:r>
              <a:rPr lang="en-US" altLang="es-AR" sz="2400" b="1" dirty="0">
                <a:solidFill>
                  <a:schemeClr val="tx2"/>
                </a:solidFill>
              </a:rPr>
              <a:t> </a:t>
            </a:r>
            <a:r>
              <a:rPr lang="en-US" altLang="es-AR" sz="2400" b="1" dirty="0" err="1">
                <a:solidFill>
                  <a:schemeClr val="tx2"/>
                </a:solidFill>
              </a:rPr>
              <a:t>conectarme</a:t>
            </a:r>
            <a:r>
              <a:rPr lang="en-US" altLang="es-AR" sz="2400" b="1" dirty="0">
                <a:solidFill>
                  <a:schemeClr val="tx2"/>
                </a:solidFill>
              </a:rPr>
              <a:t> con WinSCP o por </a:t>
            </a:r>
            <a:r>
              <a:rPr lang="en-US" altLang="es-AR" sz="2400" b="1" dirty="0" err="1">
                <a:solidFill>
                  <a:schemeClr val="tx2"/>
                </a:solidFill>
              </a:rPr>
              <a:t>consola</a:t>
            </a:r>
            <a:r>
              <a:rPr lang="en-US" altLang="es-AR" sz="2400" b="1" dirty="0">
                <a:solidFill>
                  <a:schemeClr val="tx2"/>
                </a:solidFill>
              </a:rPr>
              <a:t> a 226.32.0.16, debería </a:t>
            </a:r>
            <a:r>
              <a:rPr lang="en-US" altLang="es-AR" sz="2400" b="1" dirty="0" err="1">
                <a:solidFill>
                  <a:schemeClr val="tx2"/>
                </a:solidFill>
              </a:rPr>
              <a:t>usar</a:t>
            </a:r>
            <a:r>
              <a:rPr lang="en-US" altLang="es-AR" sz="2400" b="1" dirty="0">
                <a:solidFill>
                  <a:schemeClr val="tx2"/>
                </a:solidFill>
              </a:rPr>
              <a:t> 129.30.0.52:722 </a:t>
            </a:r>
            <a:r>
              <a:rPr lang="en-US" altLang="es-AR" sz="2400" b="1" dirty="0" err="1">
                <a:solidFill>
                  <a:schemeClr val="tx2"/>
                </a:solidFill>
              </a:rPr>
              <a:t>como</a:t>
            </a:r>
            <a:r>
              <a:rPr lang="en-US" altLang="es-AR" sz="2400" b="1" dirty="0">
                <a:solidFill>
                  <a:schemeClr val="tx2"/>
                </a:solidFill>
              </a:rPr>
              <a:t> </a:t>
            </a:r>
            <a:r>
              <a:rPr lang="en-US" altLang="es-AR" sz="2400" b="1" dirty="0" err="1">
                <a:solidFill>
                  <a:schemeClr val="tx2"/>
                </a:solidFill>
              </a:rPr>
              <a:t>dirección</a:t>
            </a:r>
            <a:r>
              <a:rPr lang="en-US" altLang="es-AR" sz="2400" b="1" dirty="0">
                <a:solidFill>
                  <a:schemeClr val="tx2"/>
                </a:solidFill>
              </a:rPr>
              <a:t>. </a:t>
            </a:r>
            <a:r>
              <a:rPr lang="en-US" altLang="es-AR" sz="2400" b="1" dirty="0" err="1">
                <a:solidFill>
                  <a:schemeClr val="tx2"/>
                </a:solidFill>
              </a:rPr>
              <a:t>En</a:t>
            </a:r>
            <a:r>
              <a:rPr lang="en-US" altLang="es-AR" sz="2400" b="1" dirty="0">
                <a:solidFill>
                  <a:schemeClr val="tx2"/>
                </a:solidFill>
              </a:rPr>
              <a:t> vez de 226.32.0.16:22.</a:t>
            </a:r>
          </a:p>
          <a:p>
            <a:pPr algn="just">
              <a:buClr>
                <a:srgbClr val="FF9900"/>
              </a:buClr>
              <a:buSzPct val="70000"/>
            </a:pPr>
            <a:endParaRPr lang="es-AR" altLang="es-AR" sz="2400" b="1" dirty="0">
              <a:solidFill>
                <a:schemeClr val="tx2"/>
              </a:solidFill>
            </a:endParaRPr>
          </a:p>
        </p:txBody>
      </p:sp>
    </p:spTree>
    <p:extLst>
      <p:ext uri="{BB962C8B-B14F-4D97-AF65-F5344CB8AC3E}">
        <p14:creationId xmlns:p14="http://schemas.microsoft.com/office/powerpoint/2010/main" val="2660837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Túneles SSH – </a:t>
            </a:r>
            <a:r>
              <a:rPr lang="es-ES" sz="3000" b="1" i="0" dirty="0" err="1">
                <a:solidFill>
                  <a:srgbClr val="008000"/>
                </a:solidFill>
                <a:effectLst>
                  <a:outerShdw blurRad="38100" dist="38100" dir="2700000" algn="tl">
                    <a:srgbClr val="C0C0C0"/>
                  </a:outerShdw>
                </a:effectLst>
              </a:rPr>
              <a:t>Putty</a:t>
            </a:r>
            <a:endParaRPr lang="es-ES" sz="2000" b="1" i="0" dirty="0">
              <a:solidFill>
                <a:srgbClr val="008000"/>
              </a:solidFill>
              <a:effectLst>
                <a:outerShdw blurRad="38100" dist="38100" dir="2700000" algn="tl">
                  <a:srgbClr val="C0C0C0"/>
                </a:outerShdw>
              </a:effectLst>
            </a:endParaRPr>
          </a:p>
        </p:txBody>
      </p:sp>
      <p:sp>
        <p:nvSpPr>
          <p:cNvPr id="4099" name="Rectangle 2"/>
          <p:cNvSpPr>
            <a:spLocks noChangeArrowheads="1"/>
          </p:cNvSpPr>
          <p:nvPr/>
        </p:nvSpPr>
        <p:spPr bwMode="auto">
          <a:xfrm>
            <a:off x="719138" y="1469231"/>
            <a:ext cx="7451725" cy="4825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buClr>
                <a:srgbClr val="FF9900"/>
              </a:buClr>
              <a:buSzPct val="70000"/>
            </a:pPr>
            <a:r>
              <a:rPr lang="en-US" altLang="es-AR" sz="2400" b="1" dirty="0">
                <a:solidFill>
                  <a:schemeClr val="tx2"/>
                </a:solidFill>
              </a:rPr>
              <a:t>Putty. Al terminar de </a:t>
            </a:r>
            <a:r>
              <a:rPr lang="en-US" altLang="es-AR" sz="2400" b="1" dirty="0" err="1">
                <a:solidFill>
                  <a:schemeClr val="tx2"/>
                </a:solidFill>
              </a:rPr>
              <a:t>configurar</a:t>
            </a:r>
            <a:r>
              <a:rPr lang="en-US" altLang="es-AR" sz="2400" b="1" dirty="0">
                <a:solidFill>
                  <a:schemeClr val="tx2"/>
                </a:solidFill>
              </a:rPr>
              <a:t> los </a:t>
            </a:r>
            <a:r>
              <a:rPr lang="en-US" altLang="es-AR" sz="2400" b="1" dirty="0" err="1">
                <a:solidFill>
                  <a:schemeClr val="tx2"/>
                </a:solidFill>
              </a:rPr>
              <a:t>túneles</a:t>
            </a:r>
            <a:r>
              <a:rPr lang="en-US" altLang="es-AR" sz="2400" b="1" dirty="0">
                <a:solidFill>
                  <a:schemeClr val="tx2"/>
                </a:solidFill>
              </a:rPr>
              <a:t> y </a:t>
            </a:r>
            <a:r>
              <a:rPr lang="en-US" altLang="es-AR" sz="2400" b="1" dirty="0" err="1">
                <a:solidFill>
                  <a:schemeClr val="tx2"/>
                </a:solidFill>
              </a:rPr>
              <a:t>guardar</a:t>
            </a:r>
            <a:r>
              <a:rPr lang="en-US" altLang="es-AR" sz="2400" b="1" dirty="0">
                <a:solidFill>
                  <a:schemeClr val="tx2"/>
                </a:solidFill>
              </a:rPr>
              <a:t> la session, solo </a:t>
            </a:r>
            <a:r>
              <a:rPr lang="en-US" altLang="es-AR" sz="2400" b="1" dirty="0" err="1">
                <a:solidFill>
                  <a:schemeClr val="tx2"/>
                </a:solidFill>
              </a:rPr>
              <a:t>en</a:t>
            </a:r>
            <a:r>
              <a:rPr lang="en-US" altLang="es-AR" sz="2400" b="1" dirty="0">
                <a:solidFill>
                  <a:schemeClr val="tx2"/>
                </a:solidFill>
              </a:rPr>
              <a:t> Putty, y </a:t>
            </a:r>
            <a:r>
              <a:rPr lang="en-US" altLang="es-AR" sz="2400" b="1" dirty="0" err="1">
                <a:solidFill>
                  <a:schemeClr val="tx2"/>
                </a:solidFill>
              </a:rPr>
              <a:t>cada</a:t>
            </a:r>
            <a:r>
              <a:rPr lang="en-US" altLang="es-AR" sz="2400" b="1" dirty="0">
                <a:solidFill>
                  <a:schemeClr val="tx2"/>
                </a:solidFill>
              </a:rPr>
              <a:t> vez que se </a:t>
            </a:r>
            <a:r>
              <a:rPr lang="en-US" altLang="es-AR" sz="2400" b="1" dirty="0" err="1">
                <a:solidFill>
                  <a:schemeClr val="tx2"/>
                </a:solidFill>
              </a:rPr>
              <a:t>quiera</a:t>
            </a:r>
            <a:r>
              <a:rPr lang="en-US" altLang="es-AR" sz="2400" b="1" dirty="0">
                <a:solidFill>
                  <a:schemeClr val="tx2"/>
                </a:solidFill>
              </a:rPr>
              <a:t> </a:t>
            </a:r>
            <a:r>
              <a:rPr lang="en-US" altLang="es-AR" sz="2400" b="1" dirty="0" err="1">
                <a:solidFill>
                  <a:schemeClr val="tx2"/>
                </a:solidFill>
              </a:rPr>
              <a:t>abrir</a:t>
            </a:r>
            <a:r>
              <a:rPr lang="en-US" altLang="es-AR" sz="2400" b="1" dirty="0">
                <a:solidFill>
                  <a:schemeClr val="tx2"/>
                </a:solidFill>
              </a:rPr>
              <a:t> la </a:t>
            </a:r>
            <a:r>
              <a:rPr lang="en-US" altLang="es-AR" sz="2400" b="1" dirty="0" err="1">
                <a:solidFill>
                  <a:schemeClr val="tx2"/>
                </a:solidFill>
              </a:rPr>
              <a:t>sesión</a:t>
            </a:r>
            <a:r>
              <a:rPr lang="en-US" altLang="es-AR" sz="2400" b="1" dirty="0">
                <a:solidFill>
                  <a:schemeClr val="tx2"/>
                </a:solidFill>
              </a:rPr>
              <a:t>, </a:t>
            </a:r>
            <a:r>
              <a:rPr lang="en-US" altLang="es-AR" sz="2400" b="1" dirty="0" err="1">
                <a:solidFill>
                  <a:schemeClr val="tx2"/>
                </a:solidFill>
              </a:rPr>
              <a:t>elegir</a:t>
            </a:r>
            <a:r>
              <a:rPr lang="en-US" altLang="es-AR" sz="2400" b="1" dirty="0">
                <a:solidFill>
                  <a:schemeClr val="tx2"/>
                </a:solidFill>
              </a:rPr>
              <a:t> el nombre de </a:t>
            </a:r>
            <a:r>
              <a:rPr lang="en-US" altLang="es-AR" sz="2400" b="1" dirty="0" err="1">
                <a:solidFill>
                  <a:schemeClr val="tx2"/>
                </a:solidFill>
              </a:rPr>
              <a:t>sesión</a:t>
            </a:r>
            <a:r>
              <a:rPr lang="en-US" altLang="es-AR" sz="2400" b="1" dirty="0">
                <a:solidFill>
                  <a:schemeClr val="tx2"/>
                </a:solidFill>
              </a:rPr>
              <a:t>. </a:t>
            </a:r>
            <a:r>
              <a:rPr lang="en-US" altLang="es-AR" sz="2400" b="1" dirty="0" err="1">
                <a:solidFill>
                  <a:schemeClr val="tx2"/>
                </a:solidFill>
              </a:rPr>
              <a:t>Colocar</a:t>
            </a:r>
            <a:r>
              <a:rPr lang="en-US" altLang="es-AR" sz="2400" b="1" dirty="0">
                <a:solidFill>
                  <a:schemeClr val="tx2"/>
                </a:solidFill>
              </a:rPr>
              <a:t> la IP del server (</a:t>
            </a:r>
            <a:r>
              <a:rPr lang="en-US" altLang="es-AR" sz="2400" b="1" dirty="0" err="1">
                <a:solidFill>
                  <a:schemeClr val="tx2"/>
                </a:solidFill>
              </a:rPr>
              <a:t>recordar</a:t>
            </a:r>
            <a:r>
              <a:rPr lang="en-US" altLang="es-AR" sz="2400" b="1" dirty="0">
                <a:solidFill>
                  <a:schemeClr val="tx2"/>
                </a:solidFill>
              </a:rPr>
              <a:t> que es la del Access Point), dejar el Puerto </a:t>
            </a:r>
            <a:r>
              <a:rPr lang="en-US" altLang="es-AR" sz="2400" b="1" dirty="0" err="1">
                <a:solidFill>
                  <a:schemeClr val="tx2"/>
                </a:solidFill>
              </a:rPr>
              <a:t>como</a:t>
            </a:r>
            <a:r>
              <a:rPr lang="en-US" altLang="es-AR" sz="2400" b="1" dirty="0">
                <a:solidFill>
                  <a:schemeClr val="tx2"/>
                </a:solidFill>
              </a:rPr>
              <a:t> 22, y </a:t>
            </a:r>
            <a:r>
              <a:rPr lang="en-US" altLang="es-AR" sz="2400" b="1" dirty="0" err="1">
                <a:solidFill>
                  <a:schemeClr val="tx2"/>
                </a:solidFill>
              </a:rPr>
              <a:t>seleccionar</a:t>
            </a:r>
            <a:r>
              <a:rPr lang="en-US" altLang="es-AR" sz="2400" b="1" dirty="0">
                <a:solidFill>
                  <a:schemeClr val="tx2"/>
                </a:solidFill>
              </a:rPr>
              <a:t> Open. Se </a:t>
            </a:r>
            <a:r>
              <a:rPr lang="en-US" altLang="es-AR" sz="2400" b="1" dirty="0" err="1">
                <a:solidFill>
                  <a:schemeClr val="tx2"/>
                </a:solidFill>
              </a:rPr>
              <a:t>nos</a:t>
            </a:r>
            <a:r>
              <a:rPr lang="en-US" altLang="es-AR" sz="2400" b="1" dirty="0">
                <a:solidFill>
                  <a:schemeClr val="tx2"/>
                </a:solidFill>
              </a:rPr>
              <a:t> </a:t>
            </a:r>
            <a:r>
              <a:rPr lang="en-US" altLang="es-AR" sz="2400" b="1" dirty="0" err="1">
                <a:solidFill>
                  <a:schemeClr val="tx2"/>
                </a:solidFill>
              </a:rPr>
              <a:t>va</a:t>
            </a:r>
            <a:r>
              <a:rPr lang="en-US" altLang="es-AR" sz="2400" b="1" dirty="0">
                <a:solidFill>
                  <a:schemeClr val="tx2"/>
                </a:solidFill>
              </a:rPr>
              <a:t> a pedir el usuario/pass de ese server.</a:t>
            </a:r>
          </a:p>
          <a:p>
            <a:pPr algn="just">
              <a:buClr>
                <a:srgbClr val="FF9900"/>
              </a:buClr>
              <a:buSzPct val="70000"/>
            </a:pPr>
            <a:r>
              <a:rPr lang="en-US" altLang="es-AR" sz="2400" b="1" dirty="0" err="1">
                <a:solidFill>
                  <a:schemeClr val="tx2"/>
                </a:solidFill>
              </a:rPr>
              <a:t>Recordar</a:t>
            </a:r>
            <a:r>
              <a:rPr lang="en-US" altLang="es-AR" sz="2400" b="1" dirty="0">
                <a:solidFill>
                  <a:schemeClr val="tx2"/>
                </a:solidFill>
              </a:rPr>
              <a:t> que </a:t>
            </a:r>
            <a:r>
              <a:rPr lang="en-US" altLang="es-AR" sz="2400" b="1" dirty="0" err="1">
                <a:solidFill>
                  <a:schemeClr val="tx2"/>
                </a:solidFill>
              </a:rPr>
              <a:t>nos</a:t>
            </a:r>
            <a:r>
              <a:rPr lang="en-US" altLang="es-AR" sz="2400" b="1" dirty="0">
                <a:solidFill>
                  <a:schemeClr val="tx2"/>
                </a:solidFill>
              </a:rPr>
              <a:t> estamos </a:t>
            </a:r>
            <a:r>
              <a:rPr lang="en-US" altLang="es-AR" sz="2400" b="1" dirty="0" err="1">
                <a:solidFill>
                  <a:schemeClr val="tx2"/>
                </a:solidFill>
              </a:rPr>
              <a:t>conectando</a:t>
            </a:r>
            <a:r>
              <a:rPr lang="en-US" altLang="es-AR" sz="2400" b="1" dirty="0">
                <a:solidFill>
                  <a:schemeClr val="tx2"/>
                </a:solidFill>
              </a:rPr>
              <a:t> </a:t>
            </a:r>
          </a:p>
          <a:p>
            <a:pPr algn="just">
              <a:buClr>
                <a:srgbClr val="FF9900"/>
              </a:buClr>
              <a:buSzPct val="70000"/>
            </a:pPr>
            <a:r>
              <a:rPr lang="en-US" altLang="es-AR" sz="2400" b="1" dirty="0">
                <a:solidFill>
                  <a:schemeClr val="tx2"/>
                </a:solidFill>
              </a:rPr>
              <a:t>al Access Point, con lo cual el usuario</a:t>
            </a:r>
          </a:p>
          <a:p>
            <a:pPr algn="just">
              <a:buClr>
                <a:srgbClr val="FF9900"/>
              </a:buClr>
              <a:buSzPct val="70000"/>
            </a:pPr>
            <a:r>
              <a:rPr lang="en-US" altLang="es-AR" sz="2400" b="1" dirty="0">
                <a:solidFill>
                  <a:schemeClr val="tx2"/>
                </a:solidFill>
              </a:rPr>
              <a:t>y password son de ese.</a:t>
            </a:r>
          </a:p>
          <a:p>
            <a:pPr algn="just">
              <a:buClr>
                <a:srgbClr val="FF9900"/>
              </a:buClr>
              <a:buSzPct val="70000"/>
            </a:pPr>
            <a:endParaRPr lang="en-US" altLang="es-AR" sz="2400" b="1" dirty="0">
              <a:solidFill>
                <a:schemeClr val="tx2"/>
              </a:solidFill>
            </a:endParaRPr>
          </a:p>
          <a:p>
            <a:pPr algn="just">
              <a:buClr>
                <a:srgbClr val="FF9900"/>
              </a:buClr>
              <a:buSzPct val="70000"/>
            </a:pPr>
            <a:endParaRPr lang="es-AR" altLang="es-AR" sz="2400" b="1" dirty="0">
              <a:solidFill>
                <a:schemeClr val="tx2"/>
              </a:solidFill>
            </a:endParaRPr>
          </a:p>
        </p:txBody>
      </p:sp>
      <p:pic>
        <p:nvPicPr>
          <p:cNvPr id="3" name="Picture 2">
            <a:extLst>
              <a:ext uri="{FF2B5EF4-FFF2-40B4-BE49-F238E27FC236}">
                <a16:creationId xmlns:a16="http://schemas.microsoft.com/office/drawing/2014/main" id="{9BBDFE32-9A1E-4859-824E-864E860E1DF4}"/>
              </a:ext>
            </a:extLst>
          </p:cNvPr>
          <p:cNvPicPr>
            <a:picLocks noChangeAspect="1"/>
          </p:cNvPicPr>
          <p:nvPr/>
        </p:nvPicPr>
        <p:blipFill>
          <a:blip r:embed="rId2"/>
          <a:stretch>
            <a:fillRect/>
          </a:stretch>
        </p:blipFill>
        <p:spPr>
          <a:xfrm>
            <a:off x="5063011" y="2968486"/>
            <a:ext cx="3107852" cy="2968487"/>
          </a:xfrm>
          <a:prstGeom prst="rect">
            <a:avLst/>
          </a:prstGeom>
        </p:spPr>
      </p:pic>
    </p:spTree>
    <p:extLst>
      <p:ext uri="{BB962C8B-B14F-4D97-AF65-F5344CB8AC3E}">
        <p14:creationId xmlns:p14="http://schemas.microsoft.com/office/powerpoint/2010/main" val="2333653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Túneles SSH – </a:t>
            </a:r>
            <a:r>
              <a:rPr lang="es-ES" sz="3000" b="1" i="0" dirty="0" err="1">
                <a:solidFill>
                  <a:srgbClr val="008000"/>
                </a:solidFill>
                <a:effectLst>
                  <a:outerShdw blurRad="38100" dist="38100" dir="2700000" algn="tl">
                    <a:srgbClr val="C0C0C0"/>
                  </a:outerShdw>
                </a:effectLst>
              </a:rPr>
              <a:t>SuperPutty</a:t>
            </a:r>
            <a:endParaRPr lang="es-ES" sz="2000" b="1" i="0" dirty="0">
              <a:solidFill>
                <a:srgbClr val="008000"/>
              </a:solidFill>
              <a:effectLst>
                <a:outerShdw blurRad="38100" dist="38100" dir="2700000" algn="tl">
                  <a:srgbClr val="C0C0C0"/>
                </a:outerShdw>
              </a:effectLst>
            </a:endParaRPr>
          </a:p>
        </p:txBody>
      </p:sp>
      <p:sp>
        <p:nvSpPr>
          <p:cNvPr id="4099" name="Rectangle 2"/>
          <p:cNvSpPr>
            <a:spLocks noChangeArrowheads="1"/>
          </p:cNvSpPr>
          <p:nvPr/>
        </p:nvSpPr>
        <p:spPr bwMode="auto">
          <a:xfrm>
            <a:off x="719138" y="1469231"/>
            <a:ext cx="7451725" cy="4825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buClr>
                <a:srgbClr val="FF9900"/>
              </a:buClr>
              <a:buSzPct val="70000"/>
            </a:pPr>
            <a:r>
              <a:rPr lang="en-US" altLang="es-AR" sz="2400" b="1" dirty="0" err="1">
                <a:solidFill>
                  <a:schemeClr val="tx2"/>
                </a:solidFill>
              </a:rPr>
              <a:t>SuperPutty</a:t>
            </a:r>
            <a:r>
              <a:rPr lang="en-US" altLang="es-AR" sz="2400" b="1" dirty="0">
                <a:solidFill>
                  <a:schemeClr val="tx2"/>
                </a:solidFill>
              </a:rPr>
              <a:t>. </a:t>
            </a:r>
            <a:r>
              <a:rPr lang="en-US" altLang="es-AR" sz="2400" b="1" dirty="0" err="1">
                <a:solidFill>
                  <a:schemeClr val="tx2"/>
                </a:solidFill>
              </a:rPr>
              <a:t>En</a:t>
            </a:r>
            <a:r>
              <a:rPr lang="en-US" altLang="es-AR" sz="2400" b="1" dirty="0">
                <a:solidFill>
                  <a:schemeClr val="tx2"/>
                </a:solidFill>
              </a:rPr>
              <a:t> </a:t>
            </a:r>
            <a:r>
              <a:rPr lang="en-US" altLang="es-AR" sz="2400" b="1" dirty="0" err="1">
                <a:solidFill>
                  <a:schemeClr val="tx2"/>
                </a:solidFill>
              </a:rPr>
              <a:t>SuperPutty</a:t>
            </a:r>
            <a:r>
              <a:rPr lang="en-US" altLang="es-AR" sz="2400" b="1" dirty="0">
                <a:solidFill>
                  <a:schemeClr val="tx2"/>
                </a:solidFill>
              </a:rPr>
              <a:t> despues de </a:t>
            </a:r>
            <a:r>
              <a:rPr lang="en-US" altLang="es-AR" sz="2400" b="1" dirty="0" err="1">
                <a:solidFill>
                  <a:schemeClr val="tx2"/>
                </a:solidFill>
              </a:rPr>
              <a:t>guardar</a:t>
            </a:r>
            <a:r>
              <a:rPr lang="en-US" altLang="es-AR" sz="2400" b="1" dirty="0">
                <a:solidFill>
                  <a:schemeClr val="tx2"/>
                </a:solidFill>
              </a:rPr>
              <a:t> la </a:t>
            </a:r>
            <a:r>
              <a:rPr lang="en-US" altLang="es-AR" sz="2400" b="1" dirty="0" err="1">
                <a:solidFill>
                  <a:schemeClr val="tx2"/>
                </a:solidFill>
              </a:rPr>
              <a:t>sesión</a:t>
            </a:r>
            <a:r>
              <a:rPr lang="en-US" altLang="es-AR" sz="2400" b="1" dirty="0">
                <a:solidFill>
                  <a:schemeClr val="tx2"/>
                </a:solidFill>
              </a:rPr>
              <a:t> con los </a:t>
            </a:r>
            <a:r>
              <a:rPr lang="en-US" altLang="es-AR" sz="2400" b="1" dirty="0" err="1">
                <a:solidFill>
                  <a:schemeClr val="tx2"/>
                </a:solidFill>
              </a:rPr>
              <a:t>túneles</a:t>
            </a:r>
            <a:r>
              <a:rPr lang="en-US" altLang="es-AR" sz="2400" b="1" dirty="0">
                <a:solidFill>
                  <a:schemeClr val="tx2"/>
                </a:solidFill>
              </a:rPr>
              <a:t> o </a:t>
            </a:r>
            <a:r>
              <a:rPr lang="en-US" altLang="es-AR" sz="2400" b="1" dirty="0" err="1">
                <a:solidFill>
                  <a:schemeClr val="tx2"/>
                </a:solidFill>
              </a:rPr>
              <a:t>cada</a:t>
            </a:r>
            <a:r>
              <a:rPr lang="en-US" altLang="es-AR" sz="2400" b="1" dirty="0">
                <a:solidFill>
                  <a:schemeClr val="tx2"/>
                </a:solidFill>
              </a:rPr>
              <a:t> vez que se </a:t>
            </a:r>
            <a:r>
              <a:rPr lang="en-US" altLang="es-AR" sz="2400" b="1" dirty="0" err="1">
                <a:solidFill>
                  <a:schemeClr val="tx2"/>
                </a:solidFill>
              </a:rPr>
              <a:t>quiera</a:t>
            </a:r>
            <a:r>
              <a:rPr lang="en-US" altLang="es-AR" sz="2400" b="1" dirty="0">
                <a:solidFill>
                  <a:schemeClr val="tx2"/>
                </a:solidFill>
              </a:rPr>
              <a:t> Volver a </a:t>
            </a:r>
            <a:r>
              <a:rPr lang="en-US" altLang="es-AR" sz="2400" b="1" dirty="0" err="1">
                <a:solidFill>
                  <a:schemeClr val="tx2"/>
                </a:solidFill>
              </a:rPr>
              <a:t>cargar</a:t>
            </a:r>
            <a:r>
              <a:rPr lang="en-US" altLang="es-AR" sz="2400" b="1" dirty="0">
                <a:solidFill>
                  <a:schemeClr val="tx2"/>
                </a:solidFill>
              </a:rPr>
              <a:t> la session. </a:t>
            </a:r>
            <a:r>
              <a:rPr lang="en-US" altLang="es-AR" sz="2400" b="1" dirty="0" err="1">
                <a:solidFill>
                  <a:schemeClr val="tx2"/>
                </a:solidFill>
              </a:rPr>
              <a:t>En</a:t>
            </a:r>
            <a:r>
              <a:rPr lang="en-US" altLang="es-AR" sz="2400" b="1" dirty="0">
                <a:solidFill>
                  <a:schemeClr val="tx2"/>
                </a:solidFill>
              </a:rPr>
              <a:t> la </a:t>
            </a:r>
            <a:r>
              <a:rPr lang="en-US" altLang="es-AR" sz="2400" b="1" dirty="0" err="1">
                <a:solidFill>
                  <a:schemeClr val="tx2"/>
                </a:solidFill>
              </a:rPr>
              <a:t>pantalla</a:t>
            </a:r>
            <a:r>
              <a:rPr lang="en-US" altLang="es-AR" sz="2400" b="1" dirty="0">
                <a:solidFill>
                  <a:schemeClr val="tx2"/>
                </a:solidFill>
              </a:rPr>
              <a:t> de </a:t>
            </a:r>
            <a:r>
              <a:rPr lang="en-US" altLang="es-AR" sz="2400" b="1" dirty="0" err="1">
                <a:solidFill>
                  <a:schemeClr val="tx2"/>
                </a:solidFill>
              </a:rPr>
              <a:t>SuperPutty</a:t>
            </a:r>
            <a:r>
              <a:rPr lang="en-US" altLang="es-AR" sz="2400" b="1" dirty="0">
                <a:solidFill>
                  <a:schemeClr val="tx2"/>
                </a:solidFill>
              </a:rPr>
              <a:t> introducer la IP del Access Point </a:t>
            </a:r>
            <a:r>
              <a:rPr lang="en-US" altLang="es-AR" sz="2400" b="1" dirty="0" err="1">
                <a:solidFill>
                  <a:schemeClr val="tx2"/>
                </a:solidFill>
              </a:rPr>
              <a:t>en</a:t>
            </a:r>
            <a:r>
              <a:rPr lang="en-US" altLang="es-AR" sz="2400" b="1" dirty="0">
                <a:solidFill>
                  <a:schemeClr val="tx2"/>
                </a:solidFill>
              </a:rPr>
              <a:t> Host, </a:t>
            </a:r>
            <a:r>
              <a:rPr lang="en-US" altLang="es-AR" sz="2400" b="1" dirty="0" err="1">
                <a:solidFill>
                  <a:schemeClr val="tx2"/>
                </a:solidFill>
              </a:rPr>
              <a:t>colocar</a:t>
            </a:r>
            <a:r>
              <a:rPr lang="en-US" altLang="es-AR" sz="2400" b="1" dirty="0">
                <a:solidFill>
                  <a:schemeClr val="tx2"/>
                </a:solidFill>
              </a:rPr>
              <a:t> el user y pass, y </a:t>
            </a:r>
            <a:r>
              <a:rPr lang="en-US" altLang="es-AR" sz="2400" b="1" dirty="0" err="1">
                <a:solidFill>
                  <a:schemeClr val="tx2"/>
                </a:solidFill>
              </a:rPr>
              <a:t>elegir</a:t>
            </a:r>
            <a:r>
              <a:rPr lang="en-US" altLang="es-AR" sz="2400" b="1" dirty="0">
                <a:solidFill>
                  <a:schemeClr val="tx2"/>
                </a:solidFill>
              </a:rPr>
              <a:t> la </a:t>
            </a:r>
            <a:r>
              <a:rPr lang="en-US" altLang="es-AR" sz="2400" b="1" dirty="0" err="1">
                <a:solidFill>
                  <a:schemeClr val="tx2"/>
                </a:solidFill>
              </a:rPr>
              <a:t>sesión</a:t>
            </a:r>
            <a:r>
              <a:rPr lang="en-US" altLang="es-AR" sz="2400" b="1" dirty="0">
                <a:solidFill>
                  <a:schemeClr val="tx2"/>
                </a:solidFill>
              </a:rPr>
              <a:t> que </a:t>
            </a:r>
            <a:r>
              <a:rPr lang="en-US" altLang="es-AR" sz="2400" b="1" dirty="0" err="1">
                <a:solidFill>
                  <a:schemeClr val="tx2"/>
                </a:solidFill>
              </a:rPr>
              <a:t>configuramos</a:t>
            </a:r>
            <a:r>
              <a:rPr lang="en-US" altLang="es-AR" sz="2400" b="1" dirty="0">
                <a:solidFill>
                  <a:schemeClr val="tx2"/>
                </a:solidFill>
              </a:rPr>
              <a:t> </a:t>
            </a:r>
            <a:r>
              <a:rPr lang="en-US" altLang="es-AR" sz="2400" b="1" dirty="0" err="1">
                <a:solidFill>
                  <a:schemeClr val="tx2"/>
                </a:solidFill>
              </a:rPr>
              <a:t>previamente</a:t>
            </a:r>
            <a:r>
              <a:rPr lang="en-US" altLang="es-AR" sz="2400" b="1" dirty="0">
                <a:solidFill>
                  <a:schemeClr val="tx2"/>
                </a:solidFill>
              </a:rPr>
              <a:t>.</a:t>
            </a:r>
          </a:p>
          <a:p>
            <a:pPr algn="just">
              <a:buClr>
                <a:srgbClr val="FF9900"/>
              </a:buClr>
              <a:buSzPct val="70000"/>
            </a:pPr>
            <a:endParaRPr lang="es-AR" altLang="es-AR" sz="2400" b="1" dirty="0">
              <a:solidFill>
                <a:schemeClr val="tx2"/>
              </a:solidFill>
            </a:endParaRPr>
          </a:p>
        </p:txBody>
      </p:sp>
      <p:pic>
        <p:nvPicPr>
          <p:cNvPr id="2" name="Picture 1">
            <a:extLst>
              <a:ext uri="{FF2B5EF4-FFF2-40B4-BE49-F238E27FC236}">
                <a16:creationId xmlns:a16="http://schemas.microsoft.com/office/drawing/2014/main" id="{7C01E78D-BFED-41F2-981E-1C673492AF80}"/>
              </a:ext>
            </a:extLst>
          </p:cNvPr>
          <p:cNvPicPr>
            <a:picLocks noChangeAspect="1"/>
          </p:cNvPicPr>
          <p:nvPr/>
        </p:nvPicPr>
        <p:blipFill>
          <a:blip r:embed="rId2"/>
          <a:stretch>
            <a:fillRect/>
          </a:stretch>
        </p:blipFill>
        <p:spPr>
          <a:xfrm>
            <a:off x="404812" y="4123289"/>
            <a:ext cx="8334375" cy="1076325"/>
          </a:xfrm>
          <a:prstGeom prst="rect">
            <a:avLst/>
          </a:prstGeom>
        </p:spPr>
      </p:pic>
    </p:spTree>
    <p:extLst>
      <p:ext uri="{BB962C8B-B14F-4D97-AF65-F5344CB8AC3E}">
        <p14:creationId xmlns:p14="http://schemas.microsoft.com/office/powerpoint/2010/main" val="886183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Túneles SSH – </a:t>
            </a:r>
            <a:r>
              <a:rPr lang="es-ES" sz="3000" b="1" i="0" dirty="0" err="1">
                <a:solidFill>
                  <a:srgbClr val="008000"/>
                </a:solidFill>
                <a:effectLst>
                  <a:outerShdw blurRad="38100" dist="38100" dir="2700000" algn="tl">
                    <a:srgbClr val="C0C0C0"/>
                  </a:outerShdw>
                </a:effectLst>
              </a:rPr>
              <a:t>Putty</a:t>
            </a:r>
            <a:r>
              <a:rPr lang="es-ES" sz="3000" b="1" i="0" dirty="0">
                <a:solidFill>
                  <a:srgbClr val="008000"/>
                </a:solidFill>
                <a:effectLst>
                  <a:outerShdw blurRad="38100" dist="38100" dir="2700000" algn="tl">
                    <a:srgbClr val="C0C0C0"/>
                  </a:outerShdw>
                </a:effectLst>
              </a:rPr>
              <a:t> - </a:t>
            </a:r>
            <a:r>
              <a:rPr lang="es-ES" sz="3000" b="1" i="0" dirty="0" err="1">
                <a:solidFill>
                  <a:srgbClr val="008000"/>
                </a:solidFill>
                <a:effectLst>
                  <a:outerShdw blurRad="38100" dist="38100" dir="2700000" algn="tl">
                    <a:srgbClr val="C0C0C0"/>
                  </a:outerShdw>
                </a:effectLst>
              </a:rPr>
              <a:t>SuperPutty</a:t>
            </a:r>
            <a:endParaRPr lang="es-ES" sz="2000" b="1" i="0" dirty="0">
              <a:solidFill>
                <a:srgbClr val="008000"/>
              </a:solidFill>
              <a:effectLst>
                <a:outerShdw blurRad="38100" dist="38100" dir="2700000" algn="tl">
                  <a:srgbClr val="C0C0C0"/>
                </a:outerShdw>
              </a:effectLst>
            </a:endParaRPr>
          </a:p>
        </p:txBody>
      </p:sp>
      <p:sp>
        <p:nvSpPr>
          <p:cNvPr id="4099" name="Rectangle 2"/>
          <p:cNvSpPr>
            <a:spLocks noChangeArrowheads="1"/>
          </p:cNvSpPr>
          <p:nvPr/>
        </p:nvSpPr>
        <p:spPr bwMode="auto">
          <a:xfrm>
            <a:off x="719138" y="2107095"/>
            <a:ext cx="7451725" cy="418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buClr>
                <a:srgbClr val="FF9900"/>
              </a:buClr>
              <a:buSzPct val="70000"/>
            </a:pPr>
            <a:r>
              <a:rPr lang="en-US" altLang="es-AR" sz="2400" b="1" dirty="0">
                <a:solidFill>
                  <a:schemeClr val="tx2"/>
                </a:solidFill>
              </a:rPr>
              <a:t>La </a:t>
            </a:r>
            <a:r>
              <a:rPr lang="en-US" altLang="es-AR" sz="2400" b="1" dirty="0" err="1">
                <a:solidFill>
                  <a:schemeClr val="tx2"/>
                </a:solidFill>
              </a:rPr>
              <a:t>consola</a:t>
            </a:r>
            <a:r>
              <a:rPr lang="en-US" altLang="es-AR" sz="2400" b="1" dirty="0">
                <a:solidFill>
                  <a:schemeClr val="tx2"/>
                </a:solidFill>
              </a:rPr>
              <a:t> </a:t>
            </a:r>
            <a:r>
              <a:rPr lang="en-US" altLang="es-AR" sz="2400" b="1" dirty="0" err="1">
                <a:solidFill>
                  <a:schemeClr val="tx2"/>
                </a:solidFill>
              </a:rPr>
              <a:t>nos</a:t>
            </a:r>
            <a:r>
              <a:rPr lang="en-US" altLang="es-AR" sz="2400" b="1" dirty="0">
                <a:solidFill>
                  <a:schemeClr val="tx2"/>
                </a:solidFill>
              </a:rPr>
              <a:t> </a:t>
            </a:r>
            <a:r>
              <a:rPr lang="en-US" altLang="es-AR" sz="2400" b="1" dirty="0" err="1">
                <a:solidFill>
                  <a:schemeClr val="tx2"/>
                </a:solidFill>
              </a:rPr>
              <a:t>indicará</a:t>
            </a:r>
            <a:r>
              <a:rPr lang="en-US" altLang="es-AR" sz="2400" b="1" dirty="0">
                <a:solidFill>
                  <a:schemeClr val="tx2"/>
                </a:solidFill>
              </a:rPr>
              <a:t> </a:t>
            </a:r>
            <a:r>
              <a:rPr lang="en-US" altLang="es-AR" sz="2400" b="1" dirty="0" err="1">
                <a:solidFill>
                  <a:schemeClr val="tx2"/>
                </a:solidFill>
              </a:rPr>
              <a:t>si</a:t>
            </a:r>
            <a:r>
              <a:rPr lang="en-US" altLang="es-AR" sz="2400" b="1" dirty="0">
                <a:solidFill>
                  <a:schemeClr val="tx2"/>
                </a:solidFill>
              </a:rPr>
              <a:t> hay algún error al </a:t>
            </a:r>
            <a:r>
              <a:rPr lang="en-US" altLang="es-AR" sz="2400" b="1" dirty="0" err="1">
                <a:solidFill>
                  <a:schemeClr val="tx2"/>
                </a:solidFill>
              </a:rPr>
              <a:t>loguearnos</a:t>
            </a:r>
            <a:r>
              <a:rPr lang="en-US" altLang="es-AR" sz="2400" b="1" dirty="0">
                <a:solidFill>
                  <a:schemeClr val="tx2"/>
                </a:solidFill>
              </a:rPr>
              <a:t>. Si </a:t>
            </a:r>
            <a:r>
              <a:rPr lang="en-US" altLang="es-AR" sz="2400" b="1" dirty="0" err="1">
                <a:solidFill>
                  <a:schemeClr val="tx2"/>
                </a:solidFill>
              </a:rPr>
              <a:t>todo</a:t>
            </a:r>
            <a:r>
              <a:rPr lang="en-US" altLang="es-AR" sz="2400" b="1" dirty="0">
                <a:solidFill>
                  <a:schemeClr val="tx2"/>
                </a:solidFill>
              </a:rPr>
              <a:t> salio bien </a:t>
            </a:r>
            <a:r>
              <a:rPr lang="en-US" altLang="es-AR" sz="2400" b="1" dirty="0" err="1">
                <a:solidFill>
                  <a:schemeClr val="tx2"/>
                </a:solidFill>
              </a:rPr>
              <a:t>nos</a:t>
            </a:r>
            <a:r>
              <a:rPr lang="en-US" altLang="es-AR" sz="2400" b="1" dirty="0">
                <a:solidFill>
                  <a:schemeClr val="tx2"/>
                </a:solidFill>
              </a:rPr>
              <a:t> </a:t>
            </a:r>
            <a:r>
              <a:rPr lang="en-US" altLang="es-AR" sz="2400" b="1" dirty="0" err="1">
                <a:solidFill>
                  <a:schemeClr val="tx2"/>
                </a:solidFill>
              </a:rPr>
              <a:t>dejará</a:t>
            </a:r>
            <a:r>
              <a:rPr lang="en-US" altLang="es-AR" sz="2400" b="1" dirty="0">
                <a:solidFill>
                  <a:schemeClr val="tx2"/>
                </a:solidFill>
              </a:rPr>
              <a:t> con un prompt de </a:t>
            </a:r>
            <a:r>
              <a:rPr lang="en-US" altLang="es-AR" sz="2400" b="1" dirty="0" err="1">
                <a:solidFill>
                  <a:schemeClr val="tx2"/>
                </a:solidFill>
              </a:rPr>
              <a:t>consola</a:t>
            </a:r>
            <a:r>
              <a:rPr lang="en-US" altLang="es-AR" sz="2400" b="1" dirty="0">
                <a:solidFill>
                  <a:schemeClr val="tx2"/>
                </a:solidFill>
              </a:rPr>
              <a:t> </a:t>
            </a:r>
            <a:r>
              <a:rPr lang="en-US" altLang="es-AR" sz="2400" b="1" dirty="0" err="1">
                <a:solidFill>
                  <a:schemeClr val="tx2"/>
                </a:solidFill>
              </a:rPr>
              <a:t>abierta</a:t>
            </a:r>
            <a:r>
              <a:rPr lang="en-US" altLang="es-AR" sz="2400" b="1" dirty="0">
                <a:solidFill>
                  <a:schemeClr val="tx2"/>
                </a:solidFill>
              </a:rPr>
              <a:t> contra ese servidor. Pero no lo vamos a </a:t>
            </a:r>
            <a:r>
              <a:rPr lang="en-US" altLang="es-AR" sz="2400" b="1" dirty="0" err="1">
                <a:solidFill>
                  <a:schemeClr val="tx2"/>
                </a:solidFill>
              </a:rPr>
              <a:t>usar</a:t>
            </a:r>
            <a:r>
              <a:rPr lang="en-US" altLang="es-AR" sz="2400" b="1" dirty="0">
                <a:solidFill>
                  <a:schemeClr val="tx2"/>
                </a:solidFill>
              </a:rPr>
              <a:t>, solo </a:t>
            </a:r>
            <a:r>
              <a:rPr lang="en-US" altLang="es-AR" sz="2400" b="1" dirty="0" err="1">
                <a:solidFill>
                  <a:schemeClr val="tx2"/>
                </a:solidFill>
              </a:rPr>
              <a:t>nos</a:t>
            </a:r>
            <a:r>
              <a:rPr lang="en-US" altLang="es-AR" sz="2400" b="1" dirty="0">
                <a:solidFill>
                  <a:schemeClr val="tx2"/>
                </a:solidFill>
              </a:rPr>
              <a:t> </a:t>
            </a:r>
            <a:r>
              <a:rPr lang="en-US" altLang="es-AR" sz="2400" b="1" dirty="0" err="1">
                <a:solidFill>
                  <a:schemeClr val="tx2"/>
                </a:solidFill>
              </a:rPr>
              <a:t>interesa</a:t>
            </a:r>
            <a:r>
              <a:rPr lang="en-US" altLang="es-AR" sz="2400" b="1" dirty="0">
                <a:solidFill>
                  <a:schemeClr val="tx2"/>
                </a:solidFill>
              </a:rPr>
              <a:t> que </a:t>
            </a:r>
            <a:r>
              <a:rPr lang="en-US" altLang="es-AR" sz="2400" b="1" dirty="0" err="1">
                <a:solidFill>
                  <a:schemeClr val="tx2"/>
                </a:solidFill>
              </a:rPr>
              <a:t>quede</a:t>
            </a:r>
            <a:r>
              <a:rPr lang="en-US" altLang="es-AR" sz="2400" b="1" dirty="0">
                <a:solidFill>
                  <a:schemeClr val="tx2"/>
                </a:solidFill>
              </a:rPr>
              <a:t> la </a:t>
            </a:r>
            <a:r>
              <a:rPr lang="en-US" altLang="es-AR" sz="2400" b="1" dirty="0" err="1">
                <a:solidFill>
                  <a:schemeClr val="tx2"/>
                </a:solidFill>
              </a:rPr>
              <a:t>sesión</a:t>
            </a:r>
            <a:r>
              <a:rPr lang="en-US" altLang="es-AR" sz="2400" b="1" dirty="0">
                <a:solidFill>
                  <a:schemeClr val="tx2"/>
                </a:solidFill>
              </a:rPr>
              <a:t> </a:t>
            </a:r>
            <a:r>
              <a:rPr lang="en-US" altLang="es-AR" sz="2400" b="1" dirty="0" err="1">
                <a:solidFill>
                  <a:schemeClr val="tx2"/>
                </a:solidFill>
              </a:rPr>
              <a:t>abierta</a:t>
            </a:r>
            <a:r>
              <a:rPr lang="en-US" altLang="es-AR" sz="2400" b="1" dirty="0">
                <a:solidFill>
                  <a:schemeClr val="tx2"/>
                </a:solidFill>
              </a:rPr>
              <a:t>.</a:t>
            </a:r>
          </a:p>
          <a:p>
            <a:pPr algn="just">
              <a:buClr>
                <a:srgbClr val="FF9900"/>
              </a:buClr>
              <a:buSzPct val="70000"/>
            </a:pPr>
            <a:endParaRPr lang="es-AR" altLang="es-AR" sz="2400" b="1" dirty="0">
              <a:solidFill>
                <a:schemeClr val="tx2"/>
              </a:solidFill>
            </a:endParaRPr>
          </a:p>
        </p:txBody>
      </p:sp>
    </p:spTree>
    <p:extLst>
      <p:ext uri="{BB962C8B-B14F-4D97-AF65-F5344CB8AC3E}">
        <p14:creationId xmlns:p14="http://schemas.microsoft.com/office/powerpoint/2010/main" val="4080691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35CCDFEE-0433-4ADF-948A-99A4A91DA1B6}"/>
              </a:ext>
            </a:extLst>
          </p:cNvPr>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Túneles SSH – </a:t>
            </a:r>
            <a:r>
              <a:rPr lang="es-ES" sz="3000" b="1" i="0" dirty="0" err="1">
                <a:solidFill>
                  <a:srgbClr val="008000"/>
                </a:solidFill>
                <a:effectLst>
                  <a:outerShdw blurRad="38100" dist="38100" dir="2700000" algn="tl">
                    <a:srgbClr val="C0C0C0"/>
                  </a:outerShdw>
                </a:effectLst>
              </a:rPr>
              <a:t>Putty</a:t>
            </a:r>
            <a:r>
              <a:rPr lang="es-ES" sz="3000" b="1" i="0" dirty="0">
                <a:solidFill>
                  <a:srgbClr val="008000"/>
                </a:solidFill>
                <a:effectLst>
                  <a:outerShdw blurRad="38100" dist="38100" dir="2700000" algn="tl">
                    <a:srgbClr val="C0C0C0"/>
                  </a:outerShdw>
                </a:effectLst>
              </a:rPr>
              <a:t> - </a:t>
            </a:r>
            <a:r>
              <a:rPr lang="es-ES" sz="3000" b="1" i="0" dirty="0" err="1">
                <a:solidFill>
                  <a:srgbClr val="008000"/>
                </a:solidFill>
                <a:effectLst>
                  <a:outerShdw blurRad="38100" dist="38100" dir="2700000" algn="tl">
                    <a:srgbClr val="C0C0C0"/>
                  </a:outerShdw>
                </a:effectLst>
              </a:rPr>
              <a:t>SuperPutty</a:t>
            </a:r>
            <a:endParaRPr lang="es-ES" sz="2000" b="1" i="0" dirty="0">
              <a:solidFill>
                <a:srgbClr val="008000"/>
              </a:solidFill>
              <a:effectLst>
                <a:outerShdw blurRad="38100" dist="38100" dir="2700000" algn="tl">
                  <a:srgbClr val="C0C0C0"/>
                </a:outerShdw>
              </a:effectLst>
            </a:endParaRPr>
          </a:p>
        </p:txBody>
      </p:sp>
      <p:sp>
        <p:nvSpPr>
          <p:cNvPr id="3" name="Rectangle 2">
            <a:extLst>
              <a:ext uri="{FF2B5EF4-FFF2-40B4-BE49-F238E27FC236}">
                <a16:creationId xmlns:a16="http://schemas.microsoft.com/office/drawing/2014/main" id="{EA84999C-BB77-4EF3-B623-EB5B7309E2CF}"/>
              </a:ext>
            </a:extLst>
          </p:cNvPr>
          <p:cNvSpPr>
            <a:spLocks noChangeArrowheads="1"/>
          </p:cNvSpPr>
          <p:nvPr/>
        </p:nvSpPr>
        <p:spPr bwMode="auto">
          <a:xfrm>
            <a:off x="846137" y="1842052"/>
            <a:ext cx="7451725" cy="418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buClr>
                <a:srgbClr val="FF9900"/>
              </a:buClr>
              <a:buSzPct val="70000"/>
            </a:pPr>
            <a:r>
              <a:rPr lang="en-US" altLang="es-AR" sz="2400" b="1" dirty="0" err="1">
                <a:solidFill>
                  <a:schemeClr val="tx2"/>
                </a:solidFill>
              </a:rPr>
              <a:t>Generalmente</a:t>
            </a:r>
            <a:r>
              <a:rPr lang="en-US" altLang="es-AR" sz="2400" b="1" dirty="0">
                <a:solidFill>
                  <a:schemeClr val="tx2"/>
                </a:solidFill>
              </a:rPr>
              <a:t> </a:t>
            </a:r>
            <a:r>
              <a:rPr lang="en-US" altLang="es-AR" sz="2400" b="1" dirty="0" err="1">
                <a:solidFill>
                  <a:schemeClr val="tx2"/>
                </a:solidFill>
              </a:rPr>
              <a:t>abriremos</a:t>
            </a:r>
            <a:r>
              <a:rPr lang="en-US" altLang="es-AR" sz="2400" b="1" dirty="0">
                <a:solidFill>
                  <a:schemeClr val="tx2"/>
                </a:solidFill>
              </a:rPr>
              <a:t> </a:t>
            </a:r>
            <a:r>
              <a:rPr lang="en-US" altLang="es-AR" sz="2400" b="1" dirty="0" err="1">
                <a:solidFill>
                  <a:schemeClr val="tx2"/>
                </a:solidFill>
              </a:rPr>
              <a:t>tuneles</a:t>
            </a:r>
            <a:r>
              <a:rPr lang="en-US" altLang="es-AR" sz="2400" b="1" dirty="0">
                <a:solidFill>
                  <a:schemeClr val="tx2"/>
                </a:solidFill>
              </a:rPr>
              <a:t> </a:t>
            </a:r>
            <a:r>
              <a:rPr lang="en-US" altLang="es-AR" sz="2400" b="1" dirty="0" err="1">
                <a:solidFill>
                  <a:schemeClr val="tx2"/>
                </a:solidFill>
              </a:rPr>
              <a:t>hacia</a:t>
            </a:r>
            <a:r>
              <a:rPr lang="en-US" altLang="es-AR" sz="2400" b="1" dirty="0">
                <a:solidFill>
                  <a:schemeClr val="tx2"/>
                </a:solidFill>
              </a:rPr>
              <a:t> una o </a:t>
            </a:r>
            <a:r>
              <a:rPr lang="en-US" altLang="es-AR" sz="2400" b="1" dirty="0" err="1">
                <a:solidFill>
                  <a:schemeClr val="tx2"/>
                </a:solidFill>
              </a:rPr>
              <a:t>varias</a:t>
            </a:r>
            <a:r>
              <a:rPr lang="en-US" altLang="es-AR" sz="2400" b="1" dirty="0">
                <a:solidFill>
                  <a:schemeClr val="tx2"/>
                </a:solidFill>
              </a:rPr>
              <a:t> de los </a:t>
            </a:r>
            <a:r>
              <a:rPr lang="en-US" altLang="es-AR" sz="2400" b="1" dirty="0" err="1">
                <a:solidFill>
                  <a:schemeClr val="tx2"/>
                </a:solidFill>
              </a:rPr>
              <a:t>siguientes</a:t>
            </a:r>
            <a:r>
              <a:rPr lang="en-US" altLang="es-AR" sz="2400" b="1" dirty="0">
                <a:solidFill>
                  <a:schemeClr val="tx2"/>
                </a:solidFill>
              </a:rPr>
              <a:t> </a:t>
            </a:r>
            <a:r>
              <a:rPr lang="en-US" altLang="es-AR" sz="2400" b="1" dirty="0" err="1">
                <a:solidFill>
                  <a:schemeClr val="tx2"/>
                </a:solidFill>
              </a:rPr>
              <a:t>tipos</a:t>
            </a:r>
            <a:r>
              <a:rPr lang="en-US" altLang="es-AR" sz="2400" b="1" dirty="0">
                <a:solidFill>
                  <a:schemeClr val="tx2"/>
                </a:solidFill>
              </a:rPr>
              <a:t> de </a:t>
            </a:r>
            <a:r>
              <a:rPr lang="en-US" altLang="es-AR" sz="2400" b="1" dirty="0" err="1">
                <a:solidFill>
                  <a:schemeClr val="tx2"/>
                </a:solidFill>
              </a:rPr>
              <a:t>servidores</a:t>
            </a:r>
            <a:r>
              <a:rPr lang="en-US" altLang="es-AR" sz="2400" b="1" dirty="0">
                <a:solidFill>
                  <a:schemeClr val="tx2"/>
                </a:solidFill>
              </a:rPr>
              <a:t>:</a:t>
            </a:r>
          </a:p>
          <a:p>
            <a:pPr algn="just">
              <a:buClr>
                <a:srgbClr val="FF9900"/>
              </a:buClr>
              <a:buSzPct val="70000"/>
            </a:pPr>
            <a:endParaRPr lang="en-US" altLang="es-AR" sz="2400" b="1" dirty="0">
              <a:solidFill>
                <a:schemeClr val="tx2"/>
              </a:solidFill>
            </a:endParaRPr>
          </a:p>
          <a:p>
            <a:pPr algn="just">
              <a:buClr>
                <a:srgbClr val="FF9900"/>
              </a:buClr>
              <a:buSzPct val="70000"/>
            </a:pPr>
            <a:r>
              <a:rPr lang="en-US" altLang="es-AR" sz="2400" b="1" dirty="0">
                <a:solidFill>
                  <a:schemeClr val="tx2"/>
                </a:solidFill>
              </a:rPr>
              <a:t>	</a:t>
            </a:r>
            <a:r>
              <a:rPr lang="es-AR" altLang="es-AR" sz="2400" b="1" dirty="0">
                <a:solidFill>
                  <a:schemeClr val="tx2"/>
                </a:solidFill>
              </a:rPr>
              <a:t>- Puerto 22 a los Application Servers, para </a:t>
            </a:r>
            <a:r>
              <a:rPr lang="es-AR" altLang="es-AR" sz="2400" b="1" dirty="0" err="1">
                <a:solidFill>
                  <a:schemeClr val="tx2"/>
                </a:solidFill>
              </a:rPr>
              <a:t>deployar</a:t>
            </a:r>
            <a:r>
              <a:rPr lang="es-AR" altLang="es-AR" sz="2400" b="1" dirty="0">
                <a:solidFill>
                  <a:schemeClr val="tx2"/>
                </a:solidFill>
              </a:rPr>
              <a:t> y ver 	logs.</a:t>
            </a:r>
          </a:p>
          <a:p>
            <a:pPr algn="just">
              <a:buClr>
                <a:srgbClr val="FF9900"/>
              </a:buClr>
              <a:buSzPct val="70000"/>
            </a:pPr>
            <a:r>
              <a:rPr lang="en-US" altLang="es-AR" sz="2400" b="1" dirty="0">
                <a:solidFill>
                  <a:schemeClr val="tx2"/>
                </a:solidFill>
              </a:rPr>
              <a:t>	- Puerto 443 al server de AEP, para acceder al AEP.</a:t>
            </a:r>
          </a:p>
          <a:p>
            <a:pPr algn="just">
              <a:buClr>
                <a:srgbClr val="FF9900"/>
              </a:buClr>
              <a:buSzPct val="70000"/>
            </a:pPr>
            <a:r>
              <a:rPr lang="en-US" altLang="es-AR" sz="2400" b="1" dirty="0">
                <a:solidFill>
                  <a:schemeClr val="tx2"/>
                </a:solidFill>
              </a:rPr>
              <a:t>	- Puerto 8080 al Application Server, para acceder a la 	aplicacion por el browser (</a:t>
            </a:r>
            <a:r>
              <a:rPr lang="en-US" altLang="es-AR" sz="2400" b="1" dirty="0" err="1">
                <a:solidFill>
                  <a:schemeClr val="tx2"/>
                </a:solidFill>
              </a:rPr>
              <a:t>este</a:t>
            </a:r>
            <a:r>
              <a:rPr lang="en-US" altLang="es-AR" sz="2400" b="1" dirty="0">
                <a:solidFill>
                  <a:schemeClr val="tx2"/>
                </a:solidFill>
              </a:rPr>
              <a:t> no </a:t>
            </a:r>
            <a:r>
              <a:rPr lang="en-US" altLang="es-AR" sz="2400" b="1" dirty="0" err="1">
                <a:solidFill>
                  <a:schemeClr val="tx2"/>
                </a:solidFill>
              </a:rPr>
              <a:t>siempre</a:t>
            </a:r>
            <a:r>
              <a:rPr lang="en-US" altLang="es-AR" sz="2400" b="1" dirty="0">
                <a:solidFill>
                  <a:schemeClr val="tx2"/>
                </a:solidFill>
              </a:rPr>
              <a:t> se </a:t>
            </a:r>
            <a:r>
              <a:rPr lang="en-US" altLang="es-AR" sz="2400" b="1" dirty="0" err="1">
                <a:solidFill>
                  <a:schemeClr val="tx2"/>
                </a:solidFill>
              </a:rPr>
              <a:t>usa</a:t>
            </a:r>
            <a:r>
              <a:rPr lang="en-US" altLang="es-AR" sz="2400" b="1" dirty="0">
                <a:solidFill>
                  <a:schemeClr val="tx2"/>
                </a:solidFill>
              </a:rPr>
              <a:t>)</a:t>
            </a:r>
          </a:p>
        </p:txBody>
      </p:sp>
    </p:spTree>
    <p:extLst>
      <p:ext uri="{BB962C8B-B14F-4D97-AF65-F5344CB8AC3E}">
        <p14:creationId xmlns:p14="http://schemas.microsoft.com/office/powerpoint/2010/main" val="259130273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B710EBD7-E80C-42BA-B8A3-470477D58822}"/>
              </a:ext>
            </a:extLst>
          </p:cNvPr>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Túneles SSH – </a:t>
            </a:r>
            <a:r>
              <a:rPr lang="es-ES" sz="3000" b="1" i="0" dirty="0" err="1">
                <a:solidFill>
                  <a:srgbClr val="008000"/>
                </a:solidFill>
                <a:effectLst>
                  <a:outerShdw blurRad="38100" dist="38100" dir="2700000" algn="tl">
                    <a:srgbClr val="C0C0C0"/>
                  </a:outerShdw>
                </a:effectLst>
              </a:rPr>
              <a:t>WinSCP</a:t>
            </a:r>
            <a:endParaRPr lang="es-ES" sz="2000" b="1" i="0" dirty="0">
              <a:solidFill>
                <a:srgbClr val="008000"/>
              </a:solidFill>
              <a:effectLst>
                <a:outerShdw blurRad="38100" dist="38100" dir="2700000" algn="tl">
                  <a:srgbClr val="C0C0C0"/>
                </a:outerShdw>
              </a:effectLst>
            </a:endParaRPr>
          </a:p>
        </p:txBody>
      </p:sp>
      <p:sp>
        <p:nvSpPr>
          <p:cNvPr id="3" name="Rectangle 2">
            <a:extLst>
              <a:ext uri="{FF2B5EF4-FFF2-40B4-BE49-F238E27FC236}">
                <a16:creationId xmlns:a16="http://schemas.microsoft.com/office/drawing/2014/main" id="{4A8FFDAA-CC3D-4D9A-8D02-088D9DF0A560}"/>
              </a:ext>
            </a:extLst>
          </p:cNvPr>
          <p:cNvSpPr>
            <a:spLocks noChangeArrowheads="1"/>
          </p:cNvSpPr>
          <p:nvPr/>
        </p:nvSpPr>
        <p:spPr bwMode="auto">
          <a:xfrm>
            <a:off x="599869" y="1335156"/>
            <a:ext cx="7451725" cy="418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buClr>
                <a:srgbClr val="FF9900"/>
              </a:buClr>
              <a:buSzPct val="70000"/>
            </a:pPr>
            <a:r>
              <a:rPr lang="en-US" altLang="es-AR" sz="2400" b="1" dirty="0">
                <a:solidFill>
                  <a:schemeClr val="tx2"/>
                </a:solidFill>
              </a:rPr>
              <a:t>Una vez </a:t>
            </a:r>
            <a:r>
              <a:rPr lang="en-US" altLang="es-AR" sz="2400" b="1" dirty="0" err="1">
                <a:solidFill>
                  <a:schemeClr val="tx2"/>
                </a:solidFill>
              </a:rPr>
              <a:t>configurados</a:t>
            </a:r>
            <a:r>
              <a:rPr lang="en-US" altLang="es-AR" sz="2400" b="1" dirty="0">
                <a:solidFill>
                  <a:schemeClr val="tx2"/>
                </a:solidFill>
              </a:rPr>
              <a:t> los </a:t>
            </a:r>
            <a:r>
              <a:rPr lang="en-US" altLang="es-AR" sz="2400" b="1" dirty="0" err="1">
                <a:solidFill>
                  <a:schemeClr val="tx2"/>
                </a:solidFill>
              </a:rPr>
              <a:t>tuneles</a:t>
            </a:r>
            <a:r>
              <a:rPr lang="en-US" altLang="es-AR" sz="2400" b="1" dirty="0">
                <a:solidFill>
                  <a:schemeClr val="tx2"/>
                </a:solidFill>
              </a:rPr>
              <a:t>, </a:t>
            </a:r>
            <a:r>
              <a:rPr lang="en-US" altLang="es-AR" sz="2400" b="1" dirty="0" err="1">
                <a:solidFill>
                  <a:schemeClr val="tx2"/>
                </a:solidFill>
              </a:rPr>
              <a:t>querriamos</a:t>
            </a:r>
            <a:r>
              <a:rPr lang="en-US" altLang="es-AR" sz="2400" b="1" dirty="0">
                <a:solidFill>
                  <a:schemeClr val="tx2"/>
                </a:solidFill>
              </a:rPr>
              <a:t> acceder a los </a:t>
            </a:r>
            <a:r>
              <a:rPr lang="en-US" altLang="es-AR" sz="2400" b="1" dirty="0" err="1">
                <a:solidFill>
                  <a:schemeClr val="tx2"/>
                </a:solidFill>
              </a:rPr>
              <a:t>servidores</a:t>
            </a:r>
            <a:r>
              <a:rPr lang="en-US" altLang="es-AR" sz="2400" b="1" dirty="0">
                <a:solidFill>
                  <a:schemeClr val="tx2"/>
                </a:solidFill>
              </a:rPr>
              <a:t> a los que los </a:t>
            </a:r>
            <a:r>
              <a:rPr lang="en-US" altLang="es-AR" sz="2400" b="1" dirty="0" err="1">
                <a:solidFill>
                  <a:schemeClr val="tx2"/>
                </a:solidFill>
              </a:rPr>
              <a:t>dirigimos</a:t>
            </a:r>
            <a:r>
              <a:rPr lang="en-US" altLang="es-AR" sz="2400" b="1" dirty="0">
                <a:solidFill>
                  <a:schemeClr val="tx2"/>
                </a:solidFill>
              </a:rPr>
              <a:t>. Con WinSCP, se </a:t>
            </a:r>
            <a:r>
              <a:rPr lang="en-US" altLang="es-AR" sz="2400" b="1" dirty="0" err="1">
                <a:solidFill>
                  <a:schemeClr val="tx2"/>
                </a:solidFill>
              </a:rPr>
              <a:t>configura</a:t>
            </a:r>
            <a:r>
              <a:rPr lang="en-US" altLang="es-AR" sz="2400" b="1" dirty="0">
                <a:solidFill>
                  <a:schemeClr val="tx2"/>
                </a:solidFill>
              </a:rPr>
              <a:t> la </a:t>
            </a:r>
            <a:r>
              <a:rPr lang="en-US" altLang="es-AR" sz="2400" b="1" dirty="0" err="1">
                <a:solidFill>
                  <a:schemeClr val="tx2"/>
                </a:solidFill>
              </a:rPr>
              <a:t>conexión</a:t>
            </a:r>
            <a:r>
              <a:rPr lang="en-US" altLang="es-AR" sz="2400" b="1" dirty="0">
                <a:solidFill>
                  <a:schemeClr val="tx2"/>
                </a:solidFill>
              </a:rPr>
              <a:t> </a:t>
            </a:r>
            <a:r>
              <a:rPr lang="en-US" altLang="es-AR" sz="2400" b="1" dirty="0" err="1">
                <a:solidFill>
                  <a:schemeClr val="tx2"/>
                </a:solidFill>
              </a:rPr>
              <a:t>como</a:t>
            </a:r>
            <a:r>
              <a:rPr lang="en-US" altLang="es-AR" sz="2400" b="1" dirty="0">
                <a:solidFill>
                  <a:schemeClr val="tx2"/>
                </a:solidFill>
              </a:rPr>
              <a:t> </a:t>
            </a:r>
            <a:r>
              <a:rPr lang="en-US" altLang="es-AR" sz="2400" b="1" dirty="0" err="1">
                <a:solidFill>
                  <a:schemeClr val="tx2"/>
                </a:solidFill>
              </a:rPr>
              <a:t>si</a:t>
            </a:r>
            <a:r>
              <a:rPr lang="en-US" altLang="es-AR" sz="2400" b="1" dirty="0">
                <a:solidFill>
                  <a:schemeClr val="tx2"/>
                </a:solidFill>
              </a:rPr>
              <a:t> </a:t>
            </a:r>
            <a:r>
              <a:rPr lang="en-US" altLang="es-AR" sz="2400" b="1" dirty="0" err="1">
                <a:solidFill>
                  <a:schemeClr val="tx2"/>
                </a:solidFill>
              </a:rPr>
              <a:t>estuvieramos</a:t>
            </a:r>
            <a:r>
              <a:rPr lang="en-US" altLang="es-AR" sz="2400" b="1" dirty="0">
                <a:solidFill>
                  <a:schemeClr val="tx2"/>
                </a:solidFill>
              </a:rPr>
              <a:t> </a:t>
            </a:r>
            <a:r>
              <a:rPr lang="en-US" altLang="es-AR" sz="2400" b="1" dirty="0" err="1">
                <a:solidFill>
                  <a:schemeClr val="tx2"/>
                </a:solidFill>
              </a:rPr>
              <a:t>usando</a:t>
            </a:r>
            <a:r>
              <a:rPr lang="en-US" altLang="es-AR" sz="2400" b="1" dirty="0">
                <a:solidFill>
                  <a:schemeClr val="tx2"/>
                </a:solidFill>
              </a:rPr>
              <a:t> una VPN, pero </a:t>
            </a:r>
            <a:r>
              <a:rPr lang="en-US" altLang="es-AR" sz="2400" b="1" dirty="0" err="1">
                <a:solidFill>
                  <a:schemeClr val="tx2"/>
                </a:solidFill>
              </a:rPr>
              <a:t>en</a:t>
            </a:r>
            <a:r>
              <a:rPr lang="en-US" altLang="es-AR" sz="2400" b="1" dirty="0">
                <a:solidFill>
                  <a:schemeClr val="tx2"/>
                </a:solidFill>
              </a:rPr>
              <a:t> vez de </a:t>
            </a:r>
            <a:r>
              <a:rPr lang="en-US" altLang="es-AR" sz="2400" b="1" dirty="0" err="1">
                <a:solidFill>
                  <a:schemeClr val="tx2"/>
                </a:solidFill>
              </a:rPr>
              <a:t>usar</a:t>
            </a:r>
            <a:r>
              <a:rPr lang="en-US" altLang="es-AR" sz="2400" b="1" dirty="0">
                <a:solidFill>
                  <a:schemeClr val="tx2"/>
                </a:solidFill>
              </a:rPr>
              <a:t> la IP del </a:t>
            </a:r>
            <a:r>
              <a:rPr lang="en-US" altLang="es-AR" sz="2400" b="1" dirty="0" err="1">
                <a:solidFill>
                  <a:schemeClr val="tx2"/>
                </a:solidFill>
              </a:rPr>
              <a:t>AppServer</a:t>
            </a:r>
            <a:r>
              <a:rPr lang="en-US" altLang="es-AR" sz="2400" b="1" dirty="0">
                <a:solidFill>
                  <a:schemeClr val="tx2"/>
                </a:solidFill>
              </a:rPr>
              <a:t> </a:t>
            </a:r>
            <a:r>
              <a:rPr lang="en-US" altLang="es-AR" sz="2400" b="1" dirty="0" err="1">
                <a:solidFill>
                  <a:schemeClr val="tx2"/>
                </a:solidFill>
              </a:rPr>
              <a:t>usaremos</a:t>
            </a:r>
            <a:r>
              <a:rPr lang="en-US" altLang="es-AR" sz="2400" b="1" dirty="0">
                <a:solidFill>
                  <a:schemeClr val="tx2"/>
                </a:solidFill>
              </a:rPr>
              <a:t> la IP del </a:t>
            </a:r>
            <a:r>
              <a:rPr lang="en-US" altLang="es-AR" sz="2400" b="1" dirty="0" err="1">
                <a:solidFill>
                  <a:schemeClr val="tx2"/>
                </a:solidFill>
              </a:rPr>
              <a:t>AccessPoint</a:t>
            </a:r>
            <a:r>
              <a:rPr lang="en-US" altLang="es-AR" sz="2400" b="1" dirty="0">
                <a:solidFill>
                  <a:schemeClr val="tx2"/>
                </a:solidFill>
              </a:rPr>
              <a:t> (server al que </a:t>
            </a:r>
            <a:r>
              <a:rPr lang="en-US" altLang="es-AR" sz="2400" b="1" dirty="0" err="1">
                <a:solidFill>
                  <a:schemeClr val="tx2"/>
                </a:solidFill>
              </a:rPr>
              <a:t>conectamos</a:t>
            </a:r>
            <a:r>
              <a:rPr lang="en-US" altLang="es-AR" sz="2400" b="1" dirty="0">
                <a:solidFill>
                  <a:schemeClr val="tx2"/>
                </a:solidFill>
              </a:rPr>
              <a:t> Putty), y el Puerto al que </a:t>
            </a:r>
            <a:r>
              <a:rPr lang="en-US" altLang="es-AR" sz="2400" b="1" dirty="0" err="1">
                <a:solidFill>
                  <a:schemeClr val="tx2"/>
                </a:solidFill>
              </a:rPr>
              <a:t>dirigimos</a:t>
            </a:r>
            <a:r>
              <a:rPr lang="en-US" altLang="es-AR" sz="2400" b="1" dirty="0">
                <a:solidFill>
                  <a:schemeClr val="tx2"/>
                </a:solidFill>
              </a:rPr>
              <a:t> el </a:t>
            </a:r>
            <a:r>
              <a:rPr lang="en-US" altLang="es-AR" sz="2400" b="1" dirty="0" err="1">
                <a:solidFill>
                  <a:schemeClr val="tx2"/>
                </a:solidFill>
              </a:rPr>
              <a:t>túnel</a:t>
            </a:r>
            <a:r>
              <a:rPr lang="en-US" altLang="es-AR" sz="2400" b="1" dirty="0">
                <a:solidFill>
                  <a:schemeClr val="tx2"/>
                </a:solidFill>
              </a:rPr>
              <a:t>. </a:t>
            </a:r>
            <a:r>
              <a:rPr lang="en-US" altLang="es-AR" sz="2400" b="1" dirty="0" err="1">
                <a:solidFill>
                  <a:schemeClr val="tx2"/>
                </a:solidFill>
              </a:rPr>
              <a:t>P.e.</a:t>
            </a:r>
            <a:r>
              <a:rPr lang="en-US" altLang="es-AR" sz="2400" b="1" dirty="0">
                <a:solidFill>
                  <a:schemeClr val="tx2"/>
                </a:solidFill>
              </a:rPr>
              <a:t>:</a:t>
            </a:r>
          </a:p>
          <a:p>
            <a:pPr algn="just">
              <a:buClr>
                <a:srgbClr val="FF9900"/>
              </a:buClr>
              <a:buSzPct val="70000"/>
            </a:pPr>
            <a:endParaRPr lang="es-AR" altLang="es-AR" sz="2400" b="1" dirty="0">
              <a:solidFill>
                <a:schemeClr val="tx2"/>
              </a:solidFill>
            </a:endParaRPr>
          </a:p>
        </p:txBody>
      </p:sp>
      <p:pic>
        <p:nvPicPr>
          <p:cNvPr id="4" name="Picture 3">
            <a:extLst>
              <a:ext uri="{FF2B5EF4-FFF2-40B4-BE49-F238E27FC236}">
                <a16:creationId xmlns:a16="http://schemas.microsoft.com/office/drawing/2014/main" id="{27C70453-55AE-45E1-AE4D-5ED2B59F4D7C}"/>
              </a:ext>
            </a:extLst>
          </p:cNvPr>
          <p:cNvPicPr>
            <a:picLocks noChangeAspect="1"/>
          </p:cNvPicPr>
          <p:nvPr/>
        </p:nvPicPr>
        <p:blipFill>
          <a:blip r:embed="rId2"/>
          <a:stretch>
            <a:fillRect/>
          </a:stretch>
        </p:blipFill>
        <p:spPr>
          <a:xfrm>
            <a:off x="599869" y="3217380"/>
            <a:ext cx="3526520" cy="3408707"/>
          </a:xfrm>
          <a:prstGeom prst="rect">
            <a:avLst/>
          </a:prstGeom>
        </p:spPr>
      </p:pic>
      <p:pic>
        <p:nvPicPr>
          <p:cNvPr id="5" name="Picture 4">
            <a:extLst>
              <a:ext uri="{FF2B5EF4-FFF2-40B4-BE49-F238E27FC236}">
                <a16:creationId xmlns:a16="http://schemas.microsoft.com/office/drawing/2014/main" id="{F2973334-A167-4693-991A-E7C1E5829A41}"/>
              </a:ext>
            </a:extLst>
          </p:cNvPr>
          <p:cNvPicPr>
            <a:picLocks noChangeAspect="1"/>
          </p:cNvPicPr>
          <p:nvPr/>
        </p:nvPicPr>
        <p:blipFill>
          <a:blip r:embed="rId3"/>
          <a:stretch>
            <a:fillRect/>
          </a:stretch>
        </p:blipFill>
        <p:spPr>
          <a:xfrm>
            <a:off x="4679744" y="3751193"/>
            <a:ext cx="3371850" cy="1771650"/>
          </a:xfrm>
          <a:prstGeom prst="rect">
            <a:avLst/>
          </a:prstGeom>
        </p:spPr>
      </p:pic>
      <p:cxnSp>
        <p:nvCxnSpPr>
          <p:cNvPr id="7" name="Straight Arrow Connector 6">
            <a:extLst>
              <a:ext uri="{FF2B5EF4-FFF2-40B4-BE49-F238E27FC236}">
                <a16:creationId xmlns:a16="http://schemas.microsoft.com/office/drawing/2014/main" id="{CACDDC42-F69B-4F86-8667-46B321993764}"/>
              </a:ext>
            </a:extLst>
          </p:cNvPr>
          <p:cNvCxnSpPr>
            <a:cxnSpLocks/>
          </p:cNvCxnSpPr>
          <p:nvPr/>
        </p:nvCxnSpPr>
        <p:spPr bwMode="auto">
          <a:xfrm flipV="1">
            <a:off x="2968487" y="4532244"/>
            <a:ext cx="1895061" cy="198782"/>
          </a:xfrm>
          <a:prstGeom prst="straightConnector1">
            <a:avLst/>
          </a:prstGeom>
          <a:ln>
            <a:solidFill>
              <a:srgbClr val="C00000"/>
            </a:solidFill>
            <a:headEnd type="none" w="med" len="med"/>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9755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3FB1EE84-E014-4DC8-894D-2CD50BD64722}"/>
              </a:ext>
            </a:extLst>
          </p:cNvPr>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Túneles SSH – Browser</a:t>
            </a:r>
            <a:endParaRPr lang="es-ES" sz="2000" b="1" i="0" dirty="0">
              <a:solidFill>
                <a:srgbClr val="008000"/>
              </a:solidFill>
              <a:effectLst>
                <a:outerShdw blurRad="38100" dist="38100" dir="2700000" algn="tl">
                  <a:srgbClr val="C0C0C0"/>
                </a:outerShdw>
              </a:effectLst>
            </a:endParaRPr>
          </a:p>
        </p:txBody>
      </p:sp>
      <p:sp>
        <p:nvSpPr>
          <p:cNvPr id="3" name="Rectangle 2">
            <a:extLst>
              <a:ext uri="{FF2B5EF4-FFF2-40B4-BE49-F238E27FC236}">
                <a16:creationId xmlns:a16="http://schemas.microsoft.com/office/drawing/2014/main" id="{7E33130B-6481-4AC9-B953-25F1870C3BE3}"/>
              </a:ext>
            </a:extLst>
          </p:cNvPr>
          <p:cNvSpPr>
            <a:spLocks noChangeArrowheads="1"/>
          </p:cNvSpPr>
          <p:nvPr/>
        </p:nvSpPr>
        <p:spPr bwMode="auto">
          <a:xfrm>
            <a:off x="846137" y="1335156"/>
            <a:ext cx="7451725" cy="4959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buClr>
                <a:srgbClr val="FF9900"/>
              </a:buClr>
              <a:buSzPct val="70000"/>
            </a:pPr>
            <a:r>
              <a:rPr lang="en-US" altLang="es-AR" sz="2400" b="1" dirty="0">
                <a:solidFill>
                  <a:schemeClr val="tx2"/>
                </a:solidFill>
              </a:rPr>
              <a:t>Para acceder al AEP o a la aplicacion por el browser es necesario </a:t>
            </a:r>
            <a:r>
              <a:rPr lang="en-US" altLang="es-AR" sz="2400" b="1" dirty="0" err="1">
                <a:solidFill>
                  <a:schemeClr val="tx2"/>
                </a:solidFill>
              </a:rPr>
              <a:t>abrir</a:t>
            </a:r>
            <a:r>
              <a:rPr lang="en-US" altLang="es-AR" sz="2400" b="1" dirty="0">
                <a:solidFill>
                  <a:schemeClr val="tx2"/>
                </a:solidFill>
              </a:rPr>
              <a:t> un browser, Firefox, Chrome o IE. </a:t>
            </a:r>
            <a:r>
              <a:rPr lang="en-US" altLang="es-AR" sz="2400" b="1" dirty="0" err="1">
                <a:solidFill>
                  <a:schemeClr val="tx2"/>
                </a:solidFill>
              </a:rPr>
              <a:t>En</a:t>
            </a:r>
            <a:r>
              <a:rPr lang="en-US" altLang="es-AR" sz="2400" b="1" dirty="0">
                <a:solidFill>
                  <a:schemeClr val="tx2"/>
                </a:solidFill>
              </a:rPr>
              <a:t> vez de </a:t>
            </a:r>
            <a:r>
              <a:rPr lang="en-US" altLang="es-AR" sz="2400" b="1" dirty="0" err="1">
                <a:solidFill>
                  <a:schemeClr val="tx2"/>
                </a:solidFill>
              </a:rPr>
              <a:t>usar</a:t>
            </a:r>
            <a:r>
              <a:rPr lang="en-US" altLang="es-AR" sz="2400" b="1" dirty="0">
                <a:solidFill>
                  <a:schemeClr val="tx2"/>
                </a:solidFill>
              </a:rPr>
              <a:t> la IP del servidor AEP o del App Server, se </a:t>
            </a:r>
            <a:r>
              <a:rPr lang="en-US" altLang="es-AR" sz="2400" b="1" dirty="0" err="1">
                <a:solidFill>
                  <a:schemeClr val="tx2"/>
                </a:solidFill>
              </a:rPr>
              <a:t>usara</a:t>
            </a:r>
            <a:r>
              <a:rPr lang="en-US" altLang="es-AR" sz="2400" b="1" dirty="0">
                <a:solidFill>
                  <a:schemeClr val="tx2"/>
                </a:solidFill>
              </a:rPr>
              <a:t> la del Access Point y el Puerto que </a:t>
            </a:r>
            <a:r>
              <a:rPr lang="en-US" altLang="es-AR" sz="2400" b="1" dirty="0" err="1">
                <a:solidFill>
                  <a:schemeClr val="tx2"/>
                </a:solidFill>
              </a:rPr>
              <a:t>configuramos</a:t>
            </a:r>
            <a:r>
              <a:rPr lang="en-US" altLang="es-AR" sz="2400" b="1" dirty="0">
                <a:solidFill>
                  <a:schemeClr val="tx2"/>
                </a:solidFill>
              </a:rPr>
              <a:t> para el </a:t>
            </a:r>
            <a:r>
              <a:rPr lang="en-US" altLang="es-AR" sz="2400" b="1" dirty="0" err="1">
                <a:solidFill>
                  <a:schemeClr val="tx2"/>
                </a:solidFill>
              </a:rPr>
              <a:t>túnel</a:t>
            </a:r>
            <a:r>
              <a:rPr lang="en-US" altLang="es-AR" sz="2400" b="1" dirty="0">
                <a:solidFill>
                  <a:schemeClr val="tx2"/>
                </a:solidFill>
              </a:rPr>
              <a:t>.</a:t>
            </a:r>
          </a:p>
          <a:p>
            <a:pPr algn="just">
              <a:buClr>
                <a:srgbClr val="FF9900"/>
              </a:buClr>
              <a:buSzPct val="70000"/>
            </a:pPr>
            <a:endParaRPr lang="en-US" altLang="es-AR" sz="2400" b="1" dirty="0">
              <a:solidFill>
                <a:schemeClr val="tx2"/>
              </a:solidFill>
            </a:endParaRPr>
          </a:p>
        </p:txBody>
      </p:sp>
      <p:pic>
        <p:nvPicPr>
          <p:cNvPr id="4" name="Picture 3">
            <a:extLst>
              <a:ext uri="{FF2B5EF4-FFF2-40B4-BE49-F238E27FC236}">
                <a16:creationId xmlns:a16="http://schemas.microsoft.com/office/drawing/2014/main" id="{8290BFF8-9CE1-4565-8391-17BB18AD2054}"/>
              </a:ext>
            </a:extLst>
          </p:cNvPr>
          <p:cNvPicPr>
            <a:picLocks noChangeAspect="1"/>
          </p:cNvPicPr>
          <p:nvPr/>
        </p:nvPicPr>
        <p:blipFill>
          <a:blip r:embed="rId2"/>
          <a:stretch>
            <a:fillRect/>
          </a:stretch>
        </p:blipFill>
        <p:spPr>
          <a:xfrm>
            <a:off x="895137" y="2986294"/>
            <a:ext cx="3676862" cy="3586783"/>
          </a:xfrm>
          <a:prstGeom prst="rect">
            <a:avLst/>
          </a:prstGeom>
        </p:spPr>
      </p:pic>
      <p:pic>
        <p:nvPicPr>
          <p:cNvPr id="6" name="Picture 5">
            <a:extLst>
              <a:ext uri="{FF2B5EF4-FFF2-40B4-BE49-F238E27FC236}">
                <a16:creationId xmlns:a16="http://schemas.microsoft.com/office/drawing/2014/main" id="{15CAA907-CEB0-4DD3-8DD8-0EAFB6E6C790}"/>
              </a:ext>
            </a:extLst>
          </p:cNvPr>
          <p:cNvPicPr>
            <a:picLocks noChangeAspect="1"/>
          </p:cNvPicPr>
          <p:nvPr/>
        </p:nvPicPr>
        <p:blipFill>
          <a:blip r:embed="rId3"/>
          <a:stretch>
            <a:fillRect/>
          </a:stretch>
        </p:blipFill>
        <p:spPr>
          <a:xfrm>
            <a:off x="5411787" y="3814969"/>
            <a:ext cx="2886075" cy="619125"/>
          </a:xfrm>
          <a:prstGeom prst="rect">
            <a:avLst/>
          </a:prstGeom>
        </p:spPr>
      </p:pic>
      <p:cxnSp>
        <p:nvCxnSpPr>
          <p:cNvPr id="8" name="Straight Arrow Connector 7">
            <a:extLst>
              <a:ext uri="{FF2B5EF4-FFF2-40B4-BE49-F238E27FC236}">
                <a16:creationId xmlns:a16="http://schemas.microsoft.com/office/drawing/2014/main" id="{CBDA75ED-941A-4259-ADA0-E0A77E4FD113}"/>
              </a:ext>
            </a:extLst>
          </p:cNvPr>
          <p:cNvCxnSpPr/>
          <p:nvPr/>
        </p:nvCxnSpPr>
        <p:spPr bwMode="auto">
          <a:xfrm flipV="1">
            <a:off x="3458817" y="4124531"/>
            <a:ext cx="2279374" cy="309563"/>
          </a:xfrm>
          <a:prstGeom prst="straightConnector1">
            <a:avLst/>
          </a:prstGeom>
          <a:ln>
            <a:solidFill>
              <a:srgbClr val="C00000"/>
            </a:solidFill>
            <a:headEnd type="none" w="med" len="med"/>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006464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129AF5F8-776E-44A3-92DD-622FEF172DED}"/>
              </a:ext>
            </a:extLst>
          </p:cNvPr>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Conectarse por </a:t>
            </a:r>
            <a:r>
              <a:rPr lang="en-US" sz="3000" b="1" i="0" dirty="0">
                <a:solidFill>
                  <a:srgbClr val="008000"/>
                </a:solidFill>
                <a:effectLst>
                  <a:outerShdw blurRad="38100" dist="38100" dir="2700000" algn="tl">
                    <a:srgbClr val="C0C0C0"/>
                  </a:outerShdw>
                </a:effectLst>
              </a:rPr>
              <a:t>SSH desde un Server Unix</a:t>
            </a:r>
            <a:endParaRPr lang="es-ES" sz="2000" b="1" i="0" dirty="0">
              <a:solidFill>
                <a:srgbClr val="008000"/>
              </a:solidFill>
              <a:effectLst>
                <a:outerShdw blurRad="38100" dist="38100" dir="2700000" algn="tl">
                  <a:srgbClr val="C0C0C0"/>
                </a:outerShdw>
              </a:effectLst>
            </a:endParaRPr>
          </a:p>
        </p:txBody>
      </p:sp>
      <p:sp>
        <p:nvSpPr>
          <p:cNvPr id="3" name="Rectangle 2">
            <a:extLst>
              <a:ext uri="{FF2B5EF4-FFF2-40B4-BE49-F238E27FC236}">
                <a16:creationId xmlns:a16="http://schemas.microsoft.com/office/drawing/2014/main" id="{7875968A-31BF-4249-9A28-442214988107}"/>
              </a:ext>
            </a:extLst>
          </p:cNvPr>
          <p:cNvSpPr>
            <a:spLocks noChangeArrowheads="1"/>
          </p:cNvSpPr>
          <p:nvPr/>
        </p:nvSpPr>
        <p:spPr bwMode="auto">
          <a:xfrm>
            <a:off x="846137" y="1842052"/>
            <a:ext cx="7451725" cy="4545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buClr>
                <a:srgbClr val="FF9900"/>
              </a:buClr>
              <a:buSzPct val="70000"/>
            </a:pPr>
            <a:r>
              <a:rPr lang="en-US" altLang="es-AR" sz="2400" b="1" dirty="0">
                <a:solidFill>
                  <a:schemeClr val="tx2"/>
                </a:solidFill>
              </a:rPr>
              <a:t>Si estamos </a:t>
            </a:r>
            <a:r>
              <a:rPr lang="en-US" altLang="es-AR" sz="2400" b="1" dirty="0" err="1">
                <a:solidFill>
                  <a:schemeClr val="tx2"/>
                </a:solidFill>
              </a:rPr>
              <a:t>en</a:t>
            </a:r>
            <a:r>
              <a:rPr lang="en-US" altLang="es-AR" sz="2400" b="1" dirty="0">
                <a:solidFill>
                  <a:schemeClr val="tx2"/>
                </a:solidFill>
              </a:rPr>
              <a:t> un server Unix y </a:t>
            </a:r>
            <a:r>
              <a:rPr lang="en-US" altLang="es-AR" sz="2400" b="1" dirty="0" err="1">
                <a:solidFill>
                  <a:schemeClr val="tx2"/>
                </a:solidFill>
              </a:rPr>
              <a:t>queremos</a:t>
            </a:r>
            <a:r>
              <a:rPr lang="en-US" altLang="es-AR" sz="2400" b="1" dirty="0">
                <a:solidFill>
                  <a:schemeClr val="tx2"/>
                </a:solidFill>
              </a:rPr>
              <a:t> </a:t>
            </a:r>
            <a:r>
              <a:rPr lang="en-US" altLang="es-AR" sz="2400" b="1" dirty="0" err="1">
                <a:solidFill>
                  <a:schemeClr val="tx2"/>
                </a:solidFill>
              </a:rPr>
              <a:t>conectarnos</a:t>
            </a:r>
            <a:r>
              <a:rPr lang="en-US" altLang="es-AR" sz="2400" b="1" dirty="0">
                <a:solidFill>
                  <a:schemeClr val="tx2"/>
                </a:solidFill>
              </a:rPr>
              <a:t> a otro por SSH, porque no se tiene </a:t>
            </a:r>
            <a:r>
              <a:rPr lang="en-US" altLang="es-AR" sz="2400" b="1" dirty="0" err="1">
                <a:solidFill>
                  <a:schemeClr val="tx2"/>
                </a:solidFill>
              </a:rPr>
              <a:t>visibilidad</a:t>
            </a:r>
            <a:r>
              <a:rPr lang="en-US" altLang="es-AR" sz="2400" b="1" dirty="0">
                <a:solidFill>
                  <a:schemeClr val="tx2"/>
                </a:solidFill>
              </a:rPr>
              <a:t> desde un server Unix, se puede hacer desde la </a:t>
            </a:r>
            <a:r>
              <a:rPr lang="en-US" altLang="es-AR" sz="2400" b="1" dirty="0" err="1">
                <a:solidFill>
                  <a:schemeClr val="tx2"/>
                </a:solidFill>
              </a:rPr>
              <a:t>consola</a:t>
            </a:r>
            <a:r>
              <a:rPr lang="en-US" altLang="es-AR" sz="2400" b="1" dirty="0">
                <a:solidFill>
                  <a:schemeClr val="tx2"/>
                </a:solidFill>
              </a:rPr>
              <a:t>.</a:t>
            </a:r>
          </a:p>
          <a:p>
            <a:pPr algn="just">
              <a:buClr>
                <a:srgbClr val="FF9900"/>
              </a:buClr>
              <a:buSzPct val="70000"/>
            </a:pPr>
            <a:r>
              <a:rPr lang="en-US" altLang="es-AR" sz="2400" b="1" dirty="0">
                <a:solidFill>
                  <a:schemeClr val="tx2"/>
                </a:solidFill>
              </a:rPr>
              <a:t>Si </a:t>
            </a:r>
            <a:r>
              <a:rPr lang="en-US" altLang="es-AR" sz="2400" b="1" dirty="0" err="1">
                <a:solidFill>
                  <a:schemeClr val="tx2"/>
                </a:solidFill>
              </a:rPr>
              <a:t>queremos</a:t>
            </a:r>
            <a:r>
              <a:rPr lang="en-US" altLang="es-AR" sz="2400" b="1" dirty="0">
                <a:solidFill>
                  <a:schemeClr val="tx2"/>
                </a:solidFill>
              </a:rPr>
              <a:t> </a:t>
            </a:r>
            <a:r>
              <a:rPr lang="en-US" altLang="es-AR" sz="2400" b="1" dirty="0" err="1">
                <a:solidFill>
                  <a:schemeClr val="tx2"/>
                </a:solidFill>
              </a:rPr>
              <a:t>conectarnos</a:t>
            </a:r>
            <a:r>
              <a:rPr lang="en-US" altLang="es-AR" sz="2400" b="1" dirty="0">
                <a:solidFill>
                  <a:schemeClr val="tx2"/>
                </a:solidFill>
              </a:rPr>
              <a:t> por SSH (para poder </a:t>
            </a:r>
            <a:r>
              <a:rPr lang="en-US" altLang="es-AR" sz="2400" b="1" dirty="0" err="1">
                <a:solidFill>
                  <a:schemeClr val="tx2"/>
                </a:solidFill>
              </a:rPr>
              <a:t>ejecutar</a:t>
            </a:r>
            <a:r>
              <a:rPr lang="en-US" altLang="es-AR" sz="2400" b="1" dirty="0">
                <a:solidFill>
                  <a:schemeClr val="tx2"/>
                </a:solidFill>
              </a:rPr>
              <a:t> </a:t>
            </a:r>
            <a:r>
              <a:rPr lang="en-US" altLang="es-AR" sz="2400" b="1" dirty="0" err="1">
                <a:solidFill>
                  <a:schemeClr val="tx2"/>
                </a:solidFill>
              </a:rPr>
              <a:t>comandos</a:t>
            </a:r>
            <a:r>
              <a:rPr lang="en-US" altLang="es-AR" sz="2400" b="1" dirty="0">
                <a:solidFill>
                  <a:schemeClr val="tx2"/>
                </a:solidFill>
              </a:rPr>
              <a:t> Unix </a:t>
            </a:r>
            <a:r>
              <a:rPr lang="en-US" altLang="es-AR" sz="2400" b="1" dirty="0" err="1">
                <a:solidFill>
                  <a:schemeClr val="tx2"/>
                </a:solidFill>
              </a:rPr>
              <a:t>en</a:t>
            </a:r>
            <a:r>
              <a:rPr lang="en-US" altLang="es-AR" sz="2400" b="1" dirty="0">
                <a:solidFill>
                  <a:schemeClr val="tx2"/>
                </a:solidFill>
              </a:rPr>
              <a:t> el Segundo server) desde el server A al B. </a:t>
            </a:r>
            <a:r>
              <a:rPr lang="en-US" altLang="es-AR" sz="2400" b="1" dirty="0" err="1">
                <a:solidFill>
                  <a:schemeClr val="tx2"/>
                </a:solidFill>
              </a:rPr>
              <a:t>Partimos</a:t>
            </a:r>
            <a:r>
              <a:rPr lang="en-US" altLang="es-AR" sz="2400" b="1" dirty="0">
                <a:solidFill>
                  <a:schemeClr val="tx2"/>
                </a:solidFill>
              </a:rPr>
              <a:t> desde una </a:t>
            </a:r>
            <a:r>
              <a:rPr lang="en-US" altLang="es-AR" sz="2400" b="1" dirty="0" err="1">
                <a:solidFill>
                  <a:schemeClr val="tx2"/>
                </a:solidFill>
              </a:rPr>
              <a:t>consola</a:t>
            </a:r>
            <a:r>
              <a:rPr lang="en-US" altLang="es-AR" sz="2400" b="1" dirty="0">
                <a:solidFill>
                  <a:schemeClr val="tx2"/>
                </a:solidFill>
              </a:rPr>
              <a:t> del server A. </a:t>
            </a:r>
            <a:r>
              <a:rPr lang="en-US" altLang="es-AR" sz="2400" b="1" dirty="0" err="1">
                <a:solidFill>
                  <a:schemeClr val="tx2"/>
                </a:solidFill>
              </a:rPr>
              <a:t>Usamos</a:t>
            </a:r>
            <a:r>
              <a:rPr lang="en-US" altLang="es-AR" sz="2400" b="1" dirty="0">
                <a:solidFill>
                  <a:schemeClr val="tx2"/>
                </a:solidFill>
              </a:rPr>
              <a:t> el </a:t>
            </a:r>
            <a:r>
              <a:rPr lang="en-US" altLang="es-AR" sz="2400" b="1" dirty="0" err="1">
                <a:solidFill>
                  <a:schemeClr val="tx2"/>
                </a:solidFill>
              </a:rPr>
              <a:t>comando</a:t>
            </a:r>
            <a:r>
              <a:rPr lang="en-US" altLang="es-AR" sz="2400" b="1" dirty="0">
                <a:solidFill>
                  <a:schemeClr val="tx2"/>
                </a:solidFill>
              </a:rPr>
              <a:t> de </a:t>
            </a:r>
            <a:r>
              <a:rPr lang="en-US" altLang="es-AR" sz="2400" b="1" dirty="0" err="1">
                <a:solidFill>
                  <a:schemeClr val="tx2"/>
                </a:solidFill>
              </a:rPr>
              <a:t>abajo</a:t>
            </a:r>
            <a:r>
              <a:rPr lang="en-US" altLang="es-AR" sz="2400" b="1" dirty="0">
                <a:solidFill>
                  <a:schemeClr val="tx2"/>
                </a:solidFill>
              </a:rPr>
              <a:t> </a:t>
            </a:r>
            <a:r>
              <a:rPr lang="en-US" altLang="es-AR" sz="2400" b="1" dirty="0" err="1">
                <a:solidFill>
                  <a:schemeClr val="tx2"/>
                </a:solidFill>
              </a:rPr>
              <a:t>ponemos</a:t>
            </a:r>
            <a:r>
              <a:rPr lang="en-US" altLang="es-AR" sz="2400" b="1" dirty="0">
                <a:solidFill>
                  <a:schemeClr val="tx2"/>
                </a:solidFill>
              </a:rPr>
              <a:t> la pass, y la </a:t>
            </a:r>
            <a:r>
              <a:rPr lang="en-US" altLang="es-AR" sz="2400" b="1" dirty="0" err="1">
                <a:solidFill>
                  <a:schemeClr val="tx2"/>
                </a:solidFill>
              </a:rPr>
              <a:t>consola</a:t>
            </a:r>
            <a:r>
              <a:rPr lang="en-US" altLang="es-AR" sz="2400" b="1" dirty="0">
                <a:solidFill>
                  <a:schemeClr val="tx2"/>
                </a:solidFill>
              </a:rPr>
              <a:t> </a:t>
            </a:r>
            <a:r>
              <a:rPr lang="en-US" altLang="es-AR" sz="2400" b="1" dirty="0" err="1">
                <a:solidFill>
                  <a:schemeClr val="tx2"/>
                </a:solidFill>
              </a:rPr>
              <a:t>en</a:t>
            </a:r>
            <a:r>
              <a:rPr lang="en-US" altLang="es-AR" sz="2400" b="1" dirty="0">
                <a:solidFill>
                  <a:schemeClr val="tx2"/>
                </a:solidFill>
              </a:rPr>
              <a:t> la que estamos se </a:t>
            </a:r>
            <a:r>
              <a:rPr lang="en-US" altLang="es-AR" sz="2400" b="1" dirty="0" err="1">
                <a:solidFill>
                  <a:schemeClr val="tx2"/>
                </a:solidFill>
              </a:rPr>
              <a:t>va</a:t>
            </a:r>
            <a:r>
              <a:rPr lang="en-US" altLang="es-AR" sz="2400" b="1" dirty="0">
                <a:solidFill>
                  <a:schemeClr val="tx2"/>
                </a:solidFill>
              </a:rPr>
              <a:t> a </a:t>
            </a:r>
            <a:r>
              <a:rPr lang="en-US" altLang="es-AR" sz="2400" b="1" dirty="0" err="1">
                <a:solidFill>
                  <a:schemeClr val="tx2"/>
                </a:solidFill>
              </a:rPr>
              <a:t>loguear</a:t>
            </a:r>
            <a:r>
              <a:rPr lang="en-US" altLang="es-AR" sz="2400" b="1" dirty="0">
                <a:solidFill>
                  <a:schemeClr val="tx2"/>
                </a:solidFill>
              </a:rPr>
              <a:t> a B y </a:t>
            </a:r>
            <a:r>
              <a:rPr lang="en-US" altLang="es-AR" sz="2400" b="1" dirty="0" err="1">
                <a:solidFill>
                  <a:schemeClr val="tx2"/>
                </a:solidFill>
              </a:rPr>
              <a:t>nos</a:t>
            </a:r>
            <a:r>
              <a:rPr lang="en-US" altLang="es-AR" sz="2400" b="1" dirty="0">
                <a:solidFill>
                  <a:schemeClr val="tx2"/>
                </a:solidFill>
              </a:rPr>
              <a:t> </a:t>
            </a:r>
            <a:r>
              <a:rPr lang="en-US" altLang="es-AR" sz="2400" b="1" dirty="0" err="1">
                <a:solidFill>
                  <a:schemeClr val="tx2"/>
                </a:solidFill>
              </a:rPr>
              <a:t>va</a:t>
            </a:r>
            <a:r>
              <a:rPr lang="en-US" altLang="es-AR" sz="2400" b="1" dirty="0">
                <a:solidFill>
                  <a:schemeClr val="tx2"/>
                </a:solidFill>
              </a:rPr>
              <a:t> a </a:t>
            </a:r>
            <a:r>
              <a:rPr lang="en-US" altLang="es-AR" sz="2400" b="1" dirty="0" err="1">
                <a:solidFill>
                  <a:schemeClr val="tx2"/>
                </a:solidFill>
              </a:rPr>
              <a:t>permitir</a:t>
            </a:r>
            <a:r>
              <a:rPr lang="en-US" altLang="es-AR" sz="2400" b="1" dirty="0">
                <a:solidFill>
                  <a:schemeClr val="tx2"/>
                </a:solidFill>
              </a:rPr>
              <a:t> </a:t>
            </a:r>
            <a:r>
              <a:rPr lang="en-US" altLang="es-AR" sz="2400" b="1" dirty="0" err="1">
                <a:solidFill>
                  <a:schemeClr val="tx2"/>
                </a:solidFill>
              </a:rPr>
              <a:t>ejecutar</a:t>
            </a:r>
            <a:r>
              <a:rPr lang="en-US" altLang="es-AR" sz="2400" b="1" dirty="0">
                <a:solidFill>
                  <a:schemeClr val="tx2"/>
                </a:solidFill>
              </a:rPr>
              <a:t> </a:t>
            </a:r>
            <a:r>
              <a:rPr lang="en-US" altLang="es-AR" sz="2400" b="1" dirty="0" err="1">
                <a:solidFill>
                  <a:schemeClr val="tx2"/>
                </a:solidFill>
              </a:rPr>
              <a:t>comandos</a:t>
            </a:r>
            <a:r>
              <a:rPr lang="en-US" altLang="es-AR" sz="2400" b="1" dirty="0">
                <a:solidFill>
                  <a:schemeClr val="tx2"/>
                </a:solidFill>
              </a:rPr>
              <a:t>.</a:t>
            </a:r>
          </a:p>
          <a:p>
            <a:pPr algn="just">
              <a:buClr>
                <a:srgbClr val="FF9900"/>
              </a:buClr>
              <a:buSzPct val="70000"/>
            </a:pPr>
            <a:endParaRPr lang="en-US" altLang="es-AR" sz="2400" b="1" dirty="0">
              <a:solidFill>
                <a:schemeClr val="tx2"/>
              </a:solidFill>
            </a:endParaRPr>
          </a:p>
          <a:p>
            <a:pPr algn="ctr">
              <a:buClr>
                <a:srgbClr val="FF9900"/>
              </a:buClr>
              <a:buSzPct val="70000"/>
            </a:pPr>
            <a:r>
              <a:rPr lang="en-US" altLang="es-AR" sz="2400" dirty="0" err="1">
                <a:solidFill>
                  <a:schemeClr val="tx2"/>
                </a:solidFill>
              </a:rPr>
              <a:t>ssh</a:t>
            </a:r>
            <a:r>
              <a:rPr lang="en-US" altLang="es-AR" sz="2400" dirty="0">
                <a:solidFill>
                  <a:schemeClr val="tx2"/>
                </a:solidFill>
              </a:rPr>
              <a:t> &lt;username server a </a:t>
            </a:r>
            <a:r>
              <a:rPr lang="en-US" altLang="es-AR" sz="2400" dirty="0" err="1">
                <a:solidFill>
                  <a:schemeClr val="tx2"/>
                </a:solidFill>
              </a:rPr>
              <a:t>conectarse</a:t>
            </a:r>
            <a:r>
              <a:rPr lang="en-US" altLang="es-AR" sz="2400" dirty="0">
                <a:solidFill>
                  <a:schemeClr val="tx2"/>
                </a:solidFill>
              </a:rPr>
              <a:t>&gt;@&lt;domain o IP server a </a:t>
            </a:r>
            <a:r>
              <a:rPr lang="en-US" altLang="es-AR" sz="2400" dirty="0" err="1">
                <a:solidFill>
                  <a:schemeClr val="tx2"/>
                </a:solidFill>
              </a:rPr>
              <a:t>conectarse</a:t>
            </a:r>
            <a:r>
              <a:rPr lang="en-US" altLang="es-AR" sz="2400" dirty="0">
                <a:solidFill>
                  <a:schemeClr val="tx2"/>
                </a:solidFill>
              </a:rPr>
              <a:t>&gt;</a:t>
            </a:r>
          </a:p>
          <a:p>
            <a:pPr>
              <a:buClr>
                <a:srgbClr val="FF9900"/>
              </a:buClr>
              <a:buSzPct val="70000"/>
            </a:pPr>
            <a:r>
              <a:rPr lang="en-US" altLang="es-AR" sz="2400" dirty="0">
                <a:solidFill>
                  <a:schemeClr val="tx2"/>
                </a:solidFill>
                <a:hlinkClick r:id="rId2"/>
              </a:rPr>
              <a:t>https://linux.die.net/man/1/ssh</a:t>
            </a:r>
            <a:endParaRPr lang="en-US" altLang="es-AR" sz="2400" dirty="0">
              <a:solidFill>
                <a:schemeClr val="tx2"/>
              </a:solidFill>
            </a:endParaRPr>
          </a:p>
        </p:txBody>
      </p:sp>
    </p:spTree>
    <p:extLst>
      <p:ext uri="{BB962C8B-B14F-4D97-AF65-F5344CB8AC3E}">
        <p14:creationId xmlns:p14="http://schemas.microsoft.com/office/powerpoint/2010/main" val="344898533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9261DB53-221E-4A08-A829-891B7A2F6D8D}"/>
              </a:ext>
            </a:extLst>
          </p:cNvPr>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n-US" sz="3000" b="1" i="0" dirty="0">
                <a:solidFill>
                  <a:srgbClr val="008000"/>
                </a:solidFill>
                <a:effectLst>
                  <a:outerShdw blurRad="38100" dist="38100" dir="2700000" algn="tl">
                    <a:srgbClr val="C0C0C0"/>
                  </a:outerShdw>
                </a:effectLst>
              </a:rPr>
              <a:t>Pasar </a:t>
            </a:r>
            <a:r>
              <a:rPr lang="en-US" sz="3000" b="1" i="0" dirty="0" err="1">
                <a:solidFill>
                  <a:srgbClr val="008000"/>
                </a:solidFill>
                <a:effectLst>
                  <a:outerShdw blurRad="38100" dist="38100" dir="2700000" algn="tl">
                    <a:srgbClr val="C0C0C0"/>
                  </a:outerShdw>
                </a:effectLst>
              </a:rPr>
              <a:t>archivos</a:t>
            </a:r>
            <a:r>
              <a:rPr lang="en-US" sz="3000" b="1" i="0" dirty="0">
                <a:solidFill>
                  <a:srgbClr val="008000"/>
                </a:solidFill>
                <a:effectLst>
                  <a:outerShdw blurRad="38100" dist="38100" dir="2700000" algn="tl">
                    <a:srgbClr val="C0C0C0"/>
                  </a:outerShdw>
                </a:effectLst>
              </a:rPr>
              <a:t> desde un Server Unix</a:t>
            </a:r>
            <a:endParaRPr lang="es-ES" sz="2000" b="1" i="0" dirty="0">
              <a:solidFill>
                <a:srgbClr val="008000"/>
              </a:solidFill>
              <a:effectLst>
                <a:outerShdw blurRad="38100" dist="38100" dir="2700000" algn="tl">
                  <a:srgbClr val="C0C0C0"/>
                </a:outerShdw>
              </a:effectLst>
            </a:endParaRPr>
          </a:p>
        </p:txBody>
      </p:sp>
      <p:sp>
        <p:nvSpPr>
          <p:cNvPr id="3" name="Rectangle 2">
            <a:extLst>
              <a:ext uri="{FF2B5EF4-FFF2-40B4-BE49-F238E27FC236}">
                <a16:creationId xmlns:a16="http://schemas.microsoft.com/office/drawing/2014/main" id="{E4853610-B4D0-4394-950C-B99A7E617C1E}"/>
              </a:ext>
            </a:extLst>
          </p:cNvPr>
          <p:cNvSpPr>
            <a:spLocks noChangeArrowheads="1"/>
          </p:cNvSpPr>
          <p:nvPr/>
        </p:nvSpPr>
        <p:spPr bwMode="auto">
          <a:xfrm>
            <a:off x="846137" y="1842052"/>
            <a:ext cx="7451725" cy="418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buClr>
                <a:srgbClr val="FF9900"/>
              </a:buClr>
              <a:buSzPct val="70000"/>
            </a:pPr>
            <a:r>
              <a:rPr lang="en-US" altLang="es-AR" sz="2400" b="1" dirty="0">
                <a:solidFill>
                  <a:schemeClr val="tx2"/>
                </a:solidFill>
              </a:rPr>
              <a:t>Unix puede pasar </a:t>
            </a:r>
            <a:r>
              <a:rPr lang="en-US" altLang="es-AR" sz="2400" b="1" dirty="0" err="1">
                <a:solidFill>
                  <a:schemeClr val="tx2"/>
                </a:solidFill>
              </a:rPr>
              <a:t>archivos</a:t>
            </a:r>
            <a:r>
              <a:rPr lang="en-US" altLang="es-AR" sz="2400" b="1" dirty="0">
                <a:solidFill>
                  <a:schemeClr val="tx2"/>
                </a:solidFill>
              </a:rPr>
              <a:t> de un server a otro por medio de FTP con el commando </a:t>
            </a:r>
            <a:r>
              <a:rPr lang="en-US" altLang="es-AR" sz="2400" b="1" dirty="0" err="1">
                <a:solidFill>
                  <a:schemeClr val="tx2"/>
                </a:solidFill>
              </a:rPr>
              <a:t>scp</a:t>
            </a:r>
            <a:r>
              <a:rPr lang="en-US" altLang="es-AR" sz="2400" b="1" dirty="0">
                <a:solidFill>
                  <a:schemeClr val="tx2"/>
                </a:solidFill>
              </a:rPr>
              <a:t>. De esta </a:t>
            </a:r>
            <a:r>
              <a:rPr lang="en-US" altLang="es-AR" sz="2400" b="1" dirty="0" err="1">
                <a:solidFill>
                  <a:schemeClr val="tx2"/>
                </a:solidFill>
              </a:rPr>
              <a:t>manera</a:t>
            </a:r>
            <a:r>
              <a:rPr lang="en-US" altLang="es-AR" sz="2400" b="1" dirty="0">
                <a:solidFill>
                  <a:schemeClr val="tx2"/>
                </a:solidFill>
              </a:rPr>
              <a:t> </a:t>
            </a:r>
            <a:r>
              <a:rPr lang="en-US" altLang="es-AR" sz="2400" b="1" dirty="0" err="1">
                <a:solidFill>
                  <a:schemeClr val="tx2"/>
                </a:solidFill>
              </a:rPr>
              <a:t>si</a:t>
            </a:r>
            <a:r>
              <a:rPr lang="en-US" altLang="es-AR" sz="2400" b="1" dirty="0">
                <a:solidFill>
                  <a:schemeClr val="tx2"/>
                </a:solidFill>
              </a:rPr>
              <a:t> </a:t>
            </a:r>
            <a:r>
              <a:rPr lang="en-US" altLang="es-AR" sz="2400" b="1" dirty="0" err="1">
                <a:solidFill>
                  <a:schemeClr val="tx2"/>
                </a:solidFill>
              </a:rPr>
              <a:t>nos</a:t>
            </a:r>
            <a:r>
              <a:rPr lang="en-US" altLang="es-AR" sz="2400" b="1" dirty="0">
                <a:solidFill>
                  <a:schemeClr val="tx2"/>
                </a:solidFill>
              </a:rPr>
              <a:t> </a:t>
            </a:r>
            <a:r>
              <a:rPr lang="en-US" altLang="es-AR" sz="2400" b="1" dirty="0" err="1">
                <a:solidFill>
                  <a:schemeClr val="tx2"/>
                </a:solidFill>
              </a:rPr>
              <a:t>encontramos</a:t>
            </a:r>
            <a:r>
              <a:rPr lang="en-US" altLang="es-AR" sz="2400" b="1" dirty="0">
                <a:solidFill>
                  <a:schemeClr val="tx2"/>
                </a:solidFill>
              </a:rPr>
              <a:t> </a:t>
            </a:r>
            <a:r>
              <a:rPr lang="en-US" altLang="es-AR" sz="2400" b="1" dirty="0" err="1">
                <a:solidFill>
                  <a:schemeClr val="tx2"/>
                </a:solidFill>
              </a:rPr>
              <a:t>en</a:t>
            </a:r>
            <a:r>
              <a:rPr lang="en-US" altLang="es-AR" sz="2400" b="1" dirty="0">
                <a:solidFill>
                  <a:schemeClr val="tx2"/>
                </a:solidFill>
              </a:rPr>
              <a:t> el server A y </a:t>
            </a:r>
            <a:r>
              <a:rPr lang="en-US" altLang="es-AR" sz="2400" b="1" dirty="0" err="1">
                <a:solidFill>
                  <a:schemeClr val="tx2"/>
                </a:solidFill>
              </a:rPr>
              <a:t>queremos</a:t>
            </a:r>
            <a:r>
              <a:rPr lang="en-US" altLang="es-AR" sz="2400" b="1" dirty="0">
                <a:solidFill>
                  <a:schemeClr val="tx2"/>
                </a:solidFill>
              </a:rPr>
              <a:t> pasar </a:t>
            </a:r>
            <a:r>
              <a:rPr lang="en-US" altLang="es-AR" sz="2400" b="1" dirty="0" err="1">
                <a:solidFill>
                  <a:schemeClr val="tx2"/>
                </a:solidFill>
              </a:rPr>
              <a:t>archivos</a:t>
            </a:r>
            <a:r>
              <a:rPr lang="en-US" altLang="es-AR" sz="2400" b="1" dirty="0">
                <a:solidFill>
                  <a:schemeClr val="tx2"/>
                </a:solidFill>
              </a:rPr>
              <a:t> al B podemos </a:t>
            </a:r>
            <a:r>
              <a:rPr lang="en-US" altLang="es-AR" sz="2400" b="1" dirty="0" err="1">
                <a:solidFill>
                  <a:schemeClr val="tx2"/>
                </a:solidFill>
              </a:rPr>
              <a:t>usar</a:t>
            </a:r>
            <a:r>
              <a:rPr lang="en-US" altLang="es-AR" sz="2400" b="1" dirty="0">
                <a:solidFill>
                  <a:schemeClr val="tx2"/>
                </a:solidFill>
              </a:rPr>
              <a:t> </a:t>
            </a:r>
            <a:r>
              <a:rPr lang="en-US" altLang="es-AR" sz="2400" b="1" dirty="0" err="1">
                <a:solidFill>
                  <a:schemeClr val="tx2"/>
                </a:solidFill>
              </a:rPr>
              <a:t>este</a:t>
            </a:r>
            <a:r>
              <a:rPr lang="en-US" altLang="es-AR" sz="2400" b="1" dirty="0">
                <a:solidFill>
                  <a:schemeClr val="tx2"/>
                </a:solidFill>
              </a:rPr>
              <a:t> commando.</a:t>
            </a:r>
          </a:p>
          <a:p>
            <a:pPr algn="just">
              <a:buClr>
                <a:srgbClr val="FF9900"/>
              </a:buClr>
              <a:buSzPct val="70000"/>
            </a:pPr>
            <a:endParaRPr lang="en-US" altLang="es-AR" sz="2400" b="1" dirty="0">
              <a:solidFill>
                <a:schemeClr val="tx2"/>
              </a:solidFill>
            </a:endParaRPr>
          </a:p>
          <a:p>
            <a:pPr algn="ctr">
              <a:buClr>
                <a:srgbClr val="FF9900"/>
              </a:buClr>
              <a:buSzPct val="70000"/>
            </a:pPr>
            <a:r>
              <a:rPr lang="en-US" altLang="es-AR" sz="2400" dirty="0" err="1">
                <a:solidFill>
                  <a:schemeClr val="tx2"/>
                </a:solidFill>
              </a:rPr>
              <a:t>scp</a:t>
            </a:r>
            <a:r>
              <a:rPr lang="en-US" altLang="es-AR" sz="2400" dirty="0">
                <a:solidFill>
                  <a:schemeClr val="tx2"/>
                </a:solidFill>
              </a:rPr>
              <a:t> &lt;</a:t>
            </a:r>
            <a:r>
              <a:rPr lang="en-US" altLang="es-AR" sz="2400" dirty="0" err="1">
                <a:solidFill>
                  <a:schemeClr val="tx2"/>
                </a:solidFill>
              </a:rPr>
              <a:t>archivo</a:t>
            </a:r>
            <a:r>
              <a:rPr lang="en-US" altLang="es-AR" sz="2400" dirty="0">
                <a:solidFill>
                  <a:schemeClr val="tx2"/>
                </a:solidFill>
              </a:rPr>
              <a:t> a pasar&gt; &lt;username server </a:t>
            </a:r>
            <a:r>
              <a:rPr lang="en-US" altLang="es-AR" sz="2400" dirty="0" err="1">
                <a:solidFill>
                  <a:schemeClr val="tx2"/>
                </a:solidFill>
              </a:rPr>
              <a:t>destino</a:t>
            </a:r>
            <a:r>
              <a:rPr lang="en-US" altLang="es-AR" sz="2400" dirty="0">
                <a:solidFill>
                  <a:schemeClr val="tx2"/>
                </a:solidFill>
              </a:rPr>
              <a:t>&gt;@&lt;domain o IP server </a:t>
            </a:r>
            <a:r>
              <a:rPr lang="en-US" altLang="es-AR" sz="2400" dirty="0" err="1">
                <a:solidFill>
                  <a:schemeClr val="tx2"/>
                </a:solidFill>
              </a:rPr>
              <a:t>destino</a:t>
            </a:r>
            <a:r>
              <a:rPr lang="en-US" altLang="es-AR" sz="2400" dirty="0">
                <a:solidFill>
                  <a:schemeClr val="tx2"/>
                </a:solidFill>
              </a:rPr>
              <a:t>&gt;:&lt;</a:t>
            </a:r>
            <a:r>
              <a:rPr lang="en-US" altLang="es-AR" sz="2400" dirty="0" err="1">
                <a:solidFill>
                  <a:schemeClr val="tx2"/>
                </a:solidFill>
              </a:rPr>
              <a:t>directorio</a:t>
            </a:r>
            <a:r>
              <a:rPr lang="en-US" altLang="es-AR" sz="2400" dirty="0">
                <a:solidFill>
                  <a:schemeClr val="tx2"/>
                </a:solidFill>
              </a:rPr>
              <a:t> </a:t>
            </a:r>
            <a:r>
              <a:rPr lang="en-US" altLang="es-AR" sz="2400" dirty="0" err="1">
                <a:solidFill>
                  <a:schemeClr val="tx2"/>
                </a:solidFill>
              </a:rPr>
              <a:t>destino</a:t>
            </a:r>
            <a:r>
              <a:rPr lang="en-US" altLang="es-AR" sz="2400" dirty="0">
                <a:solidFill>
                  <a:schemeClr val="tx2"/>
                </a:solidFill>
              </a:rPr>
              <a:t> desde el root&gt;/&lt;</a:t>
            </a:r>
            <a:r>
              <a:rPr lang="en-US" altLang="es-AR" sz="2400" dirty="0" err="1">
                <a:solidFill>
                  <a:schemeClr val="tx2"/>
                </a:solidFill>
              </a:rPr>
              <a:t>archivo</a:t>
            </a:r>
            <a:r>
              <a:rPr lang="en-US" altLang="es-AR" sz="2400" dirty="0">
                <a:solidFill>
                  <a:schemeClr val="tx2"/>
                </a:solidFill>
              </a:rPr>
              <a:t> a pasar&gt;</a:t>
            </a:r>
          </a:p>
          <a:p>
            <a:pPr algn="ctr">
              <a:buClr>
                <a:srgbClr val="FF9900"/>
              </a:buClr>
              <a:buSzPct val="70000"/>
            </a:pPr>
            <a:endParaRPr lang="en-US" altLang="es-AR" sz="2400" dirty="0">
              <a:solidFill>
                <a:schemeClr val="tx2"/>
              </a:solidFill>
            </a:endParaRPr>
          </a:p>
          <a:p>
            <a:pPr>
              <a:buClr>
                <a:srgbClr val="FF9900"/>
              </a:buClr>
              <a:buSzPct val="70000"/>
            </a:pPr>
            <a:r>
              <a:rPr lang="en-US" altLang="es-AR" sz="2400" dirty="0">
                <a:solidFill>
                  <a:schemeClr val="tx2"/>
                </a:solidFill>
                <a:hlinkClick r:id="rId2"/>
              </a:rPr>
              <a:t>https://linux.die.net/man/1/scp</a:t>
            </a:r>
            <a:endParaRPr lang="en-US" altLang="es-AR" sz="2400" dirty="0">
              <a:solidFill>
                <a:schemeClr val="tx2"/>
              </a:solidFill>
            </a:endParaRPr>
          </a:p>
        </p:txBody>
      </p:sp>
    </p:spTree>
    <p:extLst>
      <p:ext uri="{BB962C8B-B14F-4D97-AF65-F5344CB8AC3E}">
        <p14:creationId xmlns:p14="http://schemas.microsoft.com/office/powerpoint/2010/main" val="186456210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Túneles SSH</a:t>
            </a:r>
            <a:endParaRPr lang="es-ES" sz="2000" b="1" i="0" dirty="0">
              <a:solidFill>
                <a:srgbClr val="008000"/>
              </a:solidFill>
              <a:effectLst>
                <a:outerShdw blurRad="38100" dist="38100" dir="2700000" algn="tl">
                  <a:srgbClr val="C0C0C0"/>
                </a:outerShdw>
              </a:effectLst>
            </a:endParaRPr>
          </a:p>
        </p:txBody>
      </p:sp>
      <p:sp>
        <p:nvSpPr>
          <p:cNvPr id="4099" name="Rectangle 2"/>
          <p:cNvSpPr>
            <a:spLocks noChangeArrowheads="1"/>
          </p:cNvSpPr>
          <p:nvPr/>
        </p:nvSpPr>
        <p:spPr bwMode="auto">
          <a:xfrm>
            <a:off x="719138" y="1935163"/>
            <a:ext cx="7451725" cy="391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rgbClr val="FF9900"/>
              </a:buClr>
              <a:buSzPct val="70000"/>
            </a:pPr>
            <a:r>
              <a:rPr lang="en-US" altLang="es-AR" sz="2400" b="1" dirty="0">
                <a:solidFill>
                  <a:schemeClr val="tx2"/>
                </a:solidFill>
              </a:rPr>
              <a:t>H</a:t>
            </a:r>
            <a:r>
              <a:rPr lang="es-AR" altLang="es-AR" sz="2400" b="1" dirty="0">
                <a:solidFill>
                  <a:schemeClr val="tx2"/>
                </a:solidFill>
              </a:rPr>
              <a:t>ay dos formas de realizar esta conexión:</a:t>
            </a:r>
          </a:p>
          <a:p>
            <a:pPr>
              <a:buClr>
                <a:srgbClr val="FF9900"/>
              </a:buClr>
              <a:buSzPct val="70000"/>
            </a:pPr>
            <a:endParaRPr lang="en-US" altLang="es-AR" sz="2400" b="1" dirty="0">
              <a:solidFill>
                <a:schemeClr val="tx2"/>
              </a:solidFill>
            </a:endParaRPr>
          </a:p>
          <a:p>
            <a:pPr>
              <a:buClr>
                <a:srgbClr val="FF9900"/>
              </a:buClr>
              <a:buSzPct val="70000"/>
            </a:pPr>
            <a:r>
              <a:rPr lang="en-US" altLang="es-AR" sz="2400" b="1" dirty="0">
                <a:solidFill>
                  <a:schemeClr val="tx2"/>
                </a:solidFill>
              </a:rPr>
              <a:t>	</a:t>
            </a:r>
            <a:r>
              <a:rPr lang="es-AR" altLang="es-AR" sz="2400" b="1" dirty="0">
                <a:solidFill>
                  <a:schemeClr val="tx2"/>
                </a:solidFill>
              </a:rPr>
              <a:t>- Usando </a:t>
            </a:r>
            <a:r>
              <a:rPr lang="es-AR" altLang="es-AR" sz="2400" b="1" dirty="0" err="1">
                <a:solidFill>
                  <a:schemeClr val="tx2"/>
                </a:solidFill>
              </a:rPr>
              <a:t>Putty</a:t>
            </a:r>
            <a:r>
              <a:rPr lang="es-AR" altLang="es-AR" sz="2400" b="1" dirty="0">
                <a:solidFill>
                  <a:schemeClr val="tx2"/>
                </a:solidFill>
              </a:rPr>
              <a:t> o </a:t>
            </a:r>
            <a:r>
              <a:rPr lang="es-AR" altLang="es-AR" sz="2400" b="1" dirty="0" err="1">
                <a:solidFill>
                  <a:schemeClr val="tx2"/>
                </a:solidFill>
              </a:rPr>
              <a:t>SuperPutty</a:t>
            </a:r>
            <a:endParaRPr lang="es-AR" altLang="es-AR" sz="2400" b="1" dirty="0">
              <a:solidFill>
                <a:schemeClr val="tx2"/>
              </a:solidFill>
            </a:endParaRPr>
          </a:p>
          <a:p>
            <a:pPr>
              <a:buClr>
                <a:srgbClr val="FF9900"/>
              </a:buClr>
              <a:buSzPct val="70000"/>
            </a:pPr>
            <a:r>
              <a:rPr lang="en-US" altLang="es-AR" sz="2400" b="1" dirty="0">
                <a:solidFill>
                  <a:schemeClr val="tx2"/>
                </a:solidFill>
              </a:rPr>
              <a:t>	</a:t>
            </a:r>
            <a:r>
              <a:rPr lang="es-AR" altLang="es-AR" sz="2400" b="1" dirty="0">
                <a:solidFill>
                  <a:schemeClr val="tx2"/>
                </a:solidFill>
              </a:rPr>
              <a:t>- Usando Comandos UNIX por consola</a:t>
            </a:r>
          </a:p>
          <a:p>
            <a:pPr>
              <a:buClr>
                <a:srgbClr val="FF9900"/>
              </a:buClr>
              <a:buSzPct val="70000"/>
            </a:pPr>
            <a:endParaRPr lang="en-US" altLang="es-AR" sz="2400" b="1" dirty="0">
              <a:solidFill>
                <a:schemeClr val="tx2"/>
              </a:solidFill>
            </a:endParaRPr>
          </a:p>
          <a:p>
            <a:pPr>
              <a:buClr>
                <a:srgbClr val="FF9900"/>
              </a:buClr>
              <a:buSzPct val="70000"/>
            </a:pPr>
            <a:r>
              <a:rPr lang="en-US" altLang="es-AR" sz="2400" b="1" dirty="0">
                <a:solidFill>
                  <a:schemeClr val="tx2"/>
                </a:solidFill>
              </a:rPr>
              <a:t>E</a:t>
            </a:r>
            <a:r>
              <a:rPr lang="es-AR" altLang="es-AR" sz="2400" b="1" dirty="0">
                <a:solidFill>
                  <a:schemeClr val="tx2"/>
                </a:solidFill>
              </a:rPr>
              <a:t>s importante tener en cuenta que esto solo funciona con servers UNIX.</a:t>
            </a:r>
          </a:p>
        </p:txBody>
      </p:sp>
    </p:spTree>
    <p:extLst>
      <p:ext uri="{BB962C8B-B14F-4D97-AF65-F5344CB8AC3E}">
        <p14:creationId xmlns:p14="http://schemas.microsoft.com/office/powerpoint/2010/main" val="4023187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Túneles SSH</a:t>
            </a:r>
            <a:endParaRPr lang="es-ES" sz="2000" b="1" i="0" dirty="0">
              <a:solidFill>
                <a:srgbClr val="008000"/>
              </a:solidFill>
              <a:effectLst>
                <a:outerShdw blurRad="38100" dist="38100" dir="2700000" algn="tl">
                  <a:srgbClr val="C0C0C0"/>
                </a:outerShdw>
              </a:effectLst>
            </a:endParaRPr>
          </a:p>
        </p:txBody>
      </p:sp>
      <p:sp>
        <p:nvSpPr>
          <p:cNvPr id="4099" name="Rectangle 2"/>
          <p:cNvSpPr>
            <a:spLocks noChangeArrowheads="1"/>
          </p:cNvSpPr>
          <p:nvPr/>
        </p:nvSpPr>
        <p:spPr bwMode="auto">
          <a:xfrm>
            <a:off x="719138" y="1469231"/>
            <a:ext cx="7451725" cy="4825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buClr>
                <a:srgbClr val="FF9900"/>
              </a:buClr>
              <a:buSzPct val="70000"/>
            </a:pPr>
            <a:r>
              <a:rPr lang="es-AR" altLang="es-AR" sz="2400" b="1" dirty="0">
                <a:solidFill>
                  <a:schemeClr val="tx2"/>
                </a:solidFill>
              </a:rPr>
              <a:t>SSH™ (o </a:t>
            </a:r>
            <a:r>
              <a:rPr lang="es-AR" altLang="es-AR" sz="2400" b="1" dirty="0" err="1">
                <a:solidFill>
                  <a:schemeClr val="tx2"/>
                </a:solidFill>
              </a:rPr>
              <a:t>Secure</a:t>
            </a:r>
            <a:r>
              <a:rPr lang="es-AR" altLang="es-AR" sz="2400" b="1" dirty="0">
                <a:solidFill>
                  <a:schemeClr val="tx2"/>
                </a:solidFill>
              </a:rPr>
              <a:t> </a:t>
            </a:r>
            <a:r>
              <a:rPr lang="es-AR" altLang="es-AR" sz="2400" b="1" dirty="0" err="1">
                <a:solidFill>
                  <a:schemeClr val="tx2"/>
                </a:solidFill>
              </a:rPr>
              <a:t>SHell</a:t>
            </a:r>
            <a:r>
              <a:rPr lang="es-AR" altLang="es-AR" sz="2400" b="1" dirty="0">
                <a:solidFill>
                  <a:schemeClr val="tx2"/>
                </a:solidFill>
              </a:rPr>
              <a:t>) es un protocolo que facilita las comunicaciones seguras entre dos sistemas usando una arquitectura cliente/servidor y que permite a los usuarios conectarse a un host remotamente. A diferencia de otros protocolos de comunicación remota tales como FTP o Telnet, SSH encripta la sesión de conexión, haciendo imposible que alguien pueda obtener contraseñas no encriptadas. Por defecto se utiliza el puerto 22.</a:t>
            </a:r>
          </a:p>
          <a:p>
            <a:pPr algn="just">
              <a:buClr>
                <a:srgbClr val="FF9900"/>
              </a:buClr>
              <a:buSzPct val="70000"/>
            </a:pPr>
            <a:endParaRPr lang="en-US" altLang="es-AR" sz="2400" b="1" dirty="0">
              <a:solidFill>
                <a:schemeClr val="tx2"/>
              </a:solidFill>
            </a:endParaRPr>
          </a:p>
          <a:p>
            <a:pPr algn="just">
              <a:buClr>
                <a:srgbClr val="FF9900"/>
              </a:buClr>
              <a:buSzPct val="70000"/>
            </a:pPr>
            <a:r>
              <a:rPr lang="en-US" altLang="es-AR" sz="2400" b="1" dirty="0" err="1">
                <a:solidFill>
                  <a:schemeClr val="tx2"/>
                </a:solidFill>
              </a:rPr>
              <a:t>Túneles</a:t>
            </a:r>
            <a:r>
              <a:rPr lang="en-US" altLang="es-AR" sz="2400" b="1" dirty="0">
                <a:solidFill>
                  <a:schemeClr val="tx2"/>
                </a:solidFill>
              </a:rPr>
              <a:t> SSH: </a:t>
            </a:r>
            <a:r>
              <a:rPr lang="es-AR" altLang="es-AR" sz="2400" b="1" dirty="0">
                <a:solidFill>
                  <a:schemeClr val="tx2"/>
                </a:solidFill>
              </a:rPr>
              <a:t>Se conoce como túnel o </a:t>
            </a:r>
            <a:r>
              <a:rPr lang="es-AR" altLang="es-AR" sz="2400" b="1" dirty="0" err="1">
                <a:solidFill>
                  <a:schemeClr val="tx2"/>
                </a:solidFill>
              </a:rPr>
              <a:t>tunneling</a:t>
            </a:r>
            <a:r>
              <a:rPr lang="es-AR" altLang="es-AR" sz="2400" b="1" dirty="0">
                <a:solidFill>
                  <a:schemeClr val="tx2"/>
                </a:solidFill>
              </a:rPr>
              <a:t> a la técnica que consiste en encapsular un protocolo de red sobre otro (protocolo de red encapsulador) creando un túnel de información dentro de una red de computadoras. En este caso encapsulamos otras conexiones SSH, las del AEP y las de red a través de conexiones SSH.</a:t>
            </a:r>
          </a:p>
        </p:txBody>
      </p:sp>
    </p:spTree>
    <p:extLst>
      <p:ext uri="{BB962C8B-B14F-4D97-AF65-F5344CB8AC3E}">
        <p14:creationId xmlns:p14="http://schemas.microsoft.com/office/powerpoint/2010/main" val="3326945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Túneles SSH</a:t>
            </a:r>
            <a:endParaRPr lang="es-ES" sz="2000" b="1" i="0" dirty="0">
              <a:solidFill>
                <a:srgbClr val="008000"/>
              </a:solidFill>
              <a:effectLst>
                <a:outerShdw blurRad="38100" dist="38100" dir="2700000" algn="tl">
                  <a:srgbClr val="C0C0C0"/>
                </a:outerShdw>
              </a:effectLst>
            </a:endParaRPr>
          </a:p>
        </p:txBody>
      </p:sp>
      <p:sp>
        <p:nvSpPr>
          <p:cNvPr id="4099" name="Rectangle 2"/>
          <p:cNvSpPr>
            <a:spLocks noChangeArrowheads="1"/>
          </p:cNvSpPr>
          <p:nvPr/>
        </p:nvSpPr>
        <p:spPr bwMode="auto">
          <a:xfrm>
            <a:off x="719138" y="1469231"/>
            <a:ext cx="7451725" cy="4825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buClr>
                <a:srgbClr val="FF9900"/>
              </a:buClr>
              <a:buSzPct val="70000"/>
            </a:pPr>
            <a:endParaRPr lang="es-AR" altLang="es-AR" sz="2400" b="1" dirty="0">
              <a:solidFill>
                <a:schemeClr val="tx2"/>
              </a:solidFill>
            </a:endParaRPr>
          </a:p>
        </p:txBody>
      </p:sp>
      <p:pic>
        <p:nvPicPr>
          <p:cNvPr id="3" name="Picture 2">
            <a:extLst>
              <a:ext uri="{FF2B5EF4-FFF2-40B4-BE49-F238E27FC236}">
                <a16:creationId xmlns:a16="http://schemas.microsoft.com/office/drawing/2014/main" id="{1E99C8D4-A157-4324-AF61-78D1E117A244}"/>
              </a:ext>
            </a:extLst>
          </p:cNvPr>
          <p:cNvPicPr>
            <a:picLocks noChangeAspect="1"/>
          </p:cNvPicPr>
          <p:nvPr/>
        </p:nvPicPr>
        <p:blipFill>
          <a:blip r:embed="rId2"/>
          <a:stretch>
            <a:fillRect/>
          </a:stretch>
        </p:blipFill>
        <p:spPr>
          <a:xfrm>
            <a:off x="1462087" y="1524000"/>
            <a:ext cx="6219825" cy="3810000"/>
          </a:xfrm>
          <a:prstGeom prst="rect">
            <a:avLst/>
          </a:prstGeom>
        </p:spPr>
      </p:pic>
    </p:spTree>
    <p:extLst>
      <p:ext uri="{BB962C8B-B14F-4D97-AF65-F5344CB8AC3E}">
        <p14:creationId xmlns:p14="http://schemas.microsoft.com/office/powerpoint/2010/main" val="1376014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Túneles SSH</a:t>
            </a:r>
            <a:endParaRPr lang="es-ES" sz="2000" b="1" i="0" dirty="0">
              <a:solidFill>
                <a:srgbClr val="008000"/>
              </a:solidFill>
              <a:effectLst>
                <a:outerShdw blurRad="38100" dist="38100" dir="2700000" algn="tl">
                  <a:srgbClr val="C0C0C0"/>
                </a:outerShdw>
              </a:effectLst>
            </a:endParaRPr>
          </a:p>
        </p:txBody>
      </p:sp>
      <p:sp>
        <p:nvSpPr>
          <p:cNvPr id="4099" name="Rectangle 2"/>
          <p:cNvSpPr>
            <a:spLocks noChangeArrowheads="1"/>
          </p:cNvSpPr>
          <p:nvPr/>
        </p:nvSpPr>
        <p:spPr bwMode="auto">
          <a:xfrm>
            <a:off x="719138" y="1469231"/>
            <a:ext cx="7451725" cy="4825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buClr>
                <a:srgbClr val="FF9900"/>
              </a:buClr>
              <a:buSzPct val="70000"/>
            </a:pPr>
            <a:r>
              <a:rPr lang="en-US" altLang="es-AR" sz="2400" b="1" dirty="0" err="1">
                <a:solidFill>
                  <a:schemeClr val="tx2"/>
                </a:solidFill>
              </a:rPr>
              <a:t>En</a:t>
            </a:r>
            <a:r>
              <a:rPr lang="en-US" altLang="es-AR" sz="2400" b="1" dirty="0">
                <a:solidFill>
                  <a:schemeClr val="tx2"/>
                </a:solidFill>
              </a:rPr>
              <a:t> el </a:t>
            </a:r>
            <a:r>
              <a:rPr lang="en-US" altLang="es-AR" sz="2400" b="1" dirty="0" err="1">
                <a:solidFill>
                  <a:schemeClr val="tx2"/>
                </a:solidFill>
              </a:rPr>
              <a:t>ejemplo</a:t>
            </a:r>
            <a:r>
              <a:rPr lang="en-US" altLang="es-AR" sz="2400" b="1" dirty="0">
                <a:solidFill>
                  <a:schemeClr val="tx2"/>
                </a:solidFill>
              </a:rPr>
              <a:t> de la anterior </a:t>
            </a:r>
            <a:r>
              <a:rPr lang="en-US" altLang="es-AR" sz="2400" b="1" dirty="0" err="1">
                <a:solidFill>
                  <a:schemeClr val="tx2"/>
                </a:solidFill>
              </a:rPr>
              <a:t>diapositiva</a:t>
            </a:r>
            <a:r>
              <a:rPr lang="en-US" altLang="es-AR" sz="2400" b="1" dirty="0">
                <a:solidFill>
                  <a:schemeClr val="tx2"/>
                </a:solidFill>
              </a:rPr>
              <a:t> se </a:t>
            </a:r>
            <a:r>
              <a:rPr lang="en-US" altLang="es-AR" sz="2400" b="1" dirty="0" err="1">
                <a:solidFill>
                  <a:schemeClr val="tx2"/>
                </a:solidFill>
              </a:rPr>
              <a:t>utiliza</a:t>
            </a:r>
            <a:r>
              <a:rPr lang="en-US" altLang="es-AR" sz="2400" b="1" dirty="0">
                <a:solidFill>
                  <a:schemeClr val="tx2"/>
                </a:solidFill>
              </a:rPr>
              <a:t> el Puerto 22 para </a:t>
            </a:r>
            <a:r>
              <a:rPr lang="en-US" altLang="es-AR" sz="2400" b="1" dirty="0" err="1">
                <a:solidFill>
                  <a:schemeClr val="tx2"/>
                </a:solidFill>
              </a:rPr>
              <a:t>crear</a:t>
            </a:r>
            <a:r>
              <a:rPr lang="en-US" altLang="es-AR" sz="2400" b="1" dirty="0">
                <a:solidFill>
                  <a:schemeClr val="tx2"/>
                </a:solidFill>
              </a:rPr>
              <a:t> un </a:t>
            </a:r>
            <a:r>
              <a:rPr lang="en-US" altLang="es-AR" sz="2400" b="1" dirty="0" err="1">
                <a:solidFill>
                  <a:schemeClr val="tx2"/>
                </a:solidFill>
              </a:rPr>
              <a:t>tunel</a:t>
            </a:r>
            <a:r>
              <a:rPr lang="en-US" altLang="es-AR" sz="2400" b="1" dirty="0">
                <a:solidFill>
                  <a:schemeClr val="tx2"/>
                </a:solidFill>
              </a:rPr>
              <a:t> SSH de </a:t>
            </a:r>
            <a:r>
              <a:rPr lang="en-US" altLang="es-AR" sz="2400" b="1" dirty="0" err="1">
                <a:solidFill>
                  <a:schemeClr val="tx2"/>
                </a:solidFill>
              </a:rPr>
              <a:t>manera</a:t>
            </a:r>
            <a:r>
              <a:rPr lang="en-US" altLang="es-AR" sz="2400" b="1" dirty="0">
                <a:solidFill>
                  <a:schemeClr val="tx2"/>
                </a:solidFill>
              </a:rPr>
              <a:t> de acceder al Puerto 8080 de la </a:t>
            </a:r>
            <a:r>
              <a:rPr lang="en-US" altLang="es-AR" sz="2400" b="1" dirty="0" err="1">
                <a:solidFill>
                  <a:schemeClr val="tx2"/>
                </a:solidFill>
              </a:rPr>
              <a:t>maquina</a:t>
            </a:r>
            <a:r>
              <a:rPr lang="en-US" altLang="es-AR" sz="2400" b="1" dirty="0">
                <a:solidFill>
                  <a:schemeClr val="tx2"/>
                </a:solidFill>
              </a:rPr>
              <a:t> </a:t>
            </a:r>
            <a:r>
              <a:rPr lang="en-US" altLang="es-AR" sz="2400" b="1" dirty="0" err="1">
                <a:solidFill>
                  <a:schemeClr val="tx2"/>
                </a:solidFill>
              </a:rPr>
              <a:t>Roja</a:t>
            </a:r>
            <a:r>
              <a:rPr lang="en-US" altLang="es-AR" sz="2400" b="1" dirty="0">
                <a:solidFill>
                  <a:schemeClr val="tx2"/>
                </a:solidFill>
              </a:rPr>
              <a:t> de ese servidor que se </a:t>
            </a:r>
            <a:r>
              <a:rPr lang="en-US" altLang="es-AR" sz="2400" b="1" dirty="0" err="1">
                <a:solidFill>
                  <a:schemeClr val="tx2"/>
                </a:solidFill>
              </a:rPr>
              <a:t>encuentra</a:t>
            </a:r>
            <a:r>
              <a:rPr lang="en-US" altLang="es-AR" sz="2400" b="1" dirty="0">
                <a:solidFill>
                  <a:schemeClr val="tx2"/>
                </a:solidFill>
              </a:rPr>
              <a:t> </a:t>
            </a:r>
            <a:r>
              <a:rPr lang="en-US" altLang="es-AR" sz="2400" b="1" dirty="0" err="1">
                <a:solidFill>
                  <a:schemeClr val="tx2"/>
                </a:solidFill>
              </a:rPr>
              <a:t>bloqueado</a:t>
            </a:r>
            <a:r>
              <a:rPr lang="en-US" altLang="es-AR" sz="2400" b="1" dirty="0">
                <a:solidFill>
                  <a:schemeClr val="tx2"/>
                </a:solidFill>
              </a:rPr>
              <a:t> para la </a:t>
            </a:r>
            <a:r>
              <a:rPr lang="en-US" altLang="es-AR" sz="2400" b="1" dirty="0" err="1">
                <a:solidFill>
                  <a:schemeClr val="tx2"/>
                </a:solidFill>
              </a:rPr>
              <a:t>máquina</a:t>
            </a:r>
            <a:r>
              <a:rPr lang="en-US" altLang="es-AR" sz="2400" b="1" dirty="0">
                <a:solidFill>
                  <a:schemeClr val="tx2"/>
                </a:solidFill>
              </a:rPr>
              <a:t> Azul.</a:t>
            </a:r>
          </a:p>
          <a:p>
            <a:pPr algn="just">
              <a:buClr>
                <a:srgbClr val="FF9900"/>
              </a:buClr>
              <a:buSzPct val="70000"/>
            </a:pPr>
            <a:endParaRPr lang="en-US" altLang="es-AR" sz="2400" b="1" dirty="0">
              <a:solidFill>
                <a:schemeClr val="tx2"/>
              </a:solidFill>
            </a:endParaRPr>
          </a:p>
          <a:p>
            <a:pPr algn="just">
              <a:buClr>
                <a:srgbClr val="FF9900"/>
              </a:buClr>
              <a:buSzPct val="70000"/>
            </a:pPr>
            <a:r>
              <a:rPr lang="en-US" altLang="es-AR" sz="2400" b="1" dirty="0">
                <a:solidFill>
                  <a:schemeClr val="tx2"/>
                </a:solidFill>
              </a:rPr>
              <a:t>De esta forma es </a:t>
            </a:r>
            <a:r>
              <a:rPr lang="en-US" altLang="es-AR" sz="2400" b="1" dirty="0" err="1">
                <a:solidFill>
                  <a:schemeClr val="tx2"/>
                </a:solidFill>
              </a:rPr>
              <a:t>posible</a:t>
            </a:r>
            <a:r>
              <a:rPr lang="en-US" altLang="es-AR" sz="2400" b="1" dirty="0">
                <a:solidFill>
                  <a:schemeClr val="tx2"/>
                </a:solidFill>
              </a:rPr>
              <a:t> a partir de un servidor acceder a </a:t>
            </a:r>
            <a:r>
              <a:rPr lang="en-US" altLang="es-AR" sz="2400" b="1" dirty="0" err="1">
                <a:solidFill>
                  <a:schemeClr val="tx2"/>
                </a:solidFill>
              </a:rPr>
              <a:t>otros</a:t>
            </a:r>
            <a:r>
              <a:rPr lang="en-US" altLang="es-AR" sz="2400" b="1" dirty="0">
                <a:solidFill>
                  <a:schemeClr val="tx2"/>
                </a:solidFill>
              </a:rPr>
              <a:t> </a:t>
            </a:r>
            <a:r>
              <a:rPr lang="en-US" altLang="es-AR" sz="2400" b="1" dirty="0" err="1">
                <a:solidFill>
                  <a:schemeClr val="tx2"/>
                </a:solidFill>
              </a:rPr>
              <a:t>equipos</a:t>
            </a:r>
            <a:r>
              <a:rPr lang="en-US" altLang="es-AR" sz="2400" b="1" dirty="0">
                <a:solidFill>
                  <a:schemeClr val="tx2"/>
                </a:solidFill>
              </a:rPr>
              <a:t> dentro de la red, </a:t>
            </a:r>
            <a:r>
              <a:rPr lang="en-US" altLang="es-AR" sz="2400" b="1" dirty="0" err="1">
                <a:solidFill>
                  <a:schemeClr val="tx2"/>
                </a:solidFill>
              </a:rPr>
              <a:t>siempre</a:t>
            </a:r>
            <a:r>
              <a:rPr lang="en-US" altLang="es-AR" sz="2400" b="1" dirty="0">
                <a:solidFill>
                  <a:schemeClr val="tx2"/>
                </a:solidFill>
              </a:rPr>
              <a:t> que </a:t>
            </a:r>
            <a:r>
              <a:rPr lang="en-US" altLang="es-AR" sz="2400" b="1" dirty="0" err="1">
                <a:solidFill>
                  <a:schemeClr val="tx2"/>
                </a:solidFill>
              </a:rPr>
              <a:t>sean</a:t>
            </a:r>
            <a:r>
              <a:rPr lang="en-US" altLang="es-AR" sz="2400" b="1" dirty="0">
                <a:solidFill>
                  <a:schemeClr val="tx2"/>
                </a:solidFill>
              </a:rPr>
              <a:t> </a:t>
            </a:r>
            <a:r>
              <a:rPr lang="en-US" altLang="es-AR" sz="2400" b="1" dirty="0" err="1">
                <a:solidFill>
                  <a:schemeClr val="tx2"/>
                </a:solidFill>
              </a:rPr>
              <a:t>visibles</a:t>
            </a:r>
            <a:r>
              <a:rPr lang="en-US" altLang="es-AR" sz="2400" b="1" dirty="0">
                <a:solidFill>
                  <a:schemeClr val="tx2"/>
                </a:solidFill>
              </a:rPr>
              <a:t> para </a:t>
            </a:r>
            <a:r>
              <a:rPr lang="en-US" altLang="es-AR" sz="2400" b="1" dirty="0" err="1">
                <a:solidFill>
                  <a:schemeClr val="tx2"/>
                </a:solidFill>
              </a:rPr>
              <a:t>este</a:t>
            </a:r>
            <a:r>
              <a:rPr lang="en-US" altLang="es-AR" sz="2400" b="1" dirty="0">
                <a:solidFill>
                  <a:schemeClr val="tx2"/>
                </a:solidFill>
              </a:rPr>
              <a:t> servidor. </a:t>
            </a:r>
            <a:r>
              <a:rPr lang="en-US" altLang="es-AR" sz="2400" b="1" dirty="0" err="1">
                <a:solidFill>
                  <a:schemeClr val="tx2"/>
                </a:solidFill>
              </a:rPr>
              <a:t>En</a:t>
            </a:r>
            <a:r>
              <a:rPr lang="en-US" altLang="es-AR" sz="2400" b="1" dirty="0">
                <a:solidFill>
                  <a:schemeClr val="tx2"/>
                </a:solidFill>
              </a:rPr>
              <a:t> </a:t>
            </a:r>
            <a:r>
              <a:rPr lang="en-US" altLang="es-AR" sz="2400" b="1" dirty="0" err="1">
                <a:solidFill>
                  <a:schemeClr val="tx2"/>
                </a:solidFill>
              </a:rPr>
              <a:t>este</a:t>
            </a:r>
            <a:r>
              <a:rPr lang="en-US" altLang="es-AR" sz="2400" b="1" dirty="0">
                <a:solidFill>
                  <a:schemeClr val="tx2"/>
                </a:solidFill>
              </a:rPr>
              <a:t> caso el servidor al que </a:t>
            </a:r>
            <a:r>
              <a:rPr lang="en-US" altLang="es-AR" sz="2400" b="1" dirty="0" err="1">
                <a:solidFill>
                  <a:schemeClr val="tx2"/>
                </a:solidFill>
              </a:rPr>
              <a:t>nos</a:t>
            </a:r>
            <a:r>
              <a:rPr lang="en-US" altLang="es-AR" sz="2400" b="1" dirty="0">
                <a:solidFill>
                  <a:schemeClr val="tx2"/>
                </a:solidFill>
              </a:rPr>
              <a:t> </a:t>
            </a:r>
            <a:r>
              <a:rPr lang="en-US" altLang="es-AR" sz="2400" b="1" dirty="0" err="1">
                <a:solidFill>
                  <a:schemeClr val="tx2"/>
                </a:solidFill>
              </a:rPr>
              <a:t>conectamos</a:t>
            </a:r>
            <a:r>
              <a:rPr lang="en-US" altLang="es-AR" sz="2400" b="1" dirty="0">
                <a:solidFill>
                  <a:schemeClr val="tx2"/>
                </a:solidFill>
              </a:rPr>
              <a:t> </a:t>
            </a:r>
            <a:r>
              <a:rPr lang="en-US" altLang="es-AR" sz="2400" b="1" dirty="0" err="1">
                <a:solidFill>
                  <a:schemeClr val="tx2"/>
                </a:solidFill>
              </a:rPr>
              <a:t>actuaría</a:t>
            </a:r>
            <a:r>
              <a:rPr lang="en-US" altLang="es-AR" sz="2400" b="1" dirty="0">
                <a:solidFill>
                  <a:schemeClr val="tx2"/>
                </a:solidFill>
              </a:rPr>
              <a:t> </a:t>
            </a:r>
            <a:r>
              <a:rPr lang="en-US" altLang="es-AR" sz="2400" b="1" dirty="0" err="1">
                <a:solidFill>
                  <a:schemeClr val="tx2"/>
                </a:solidFill>
              </a:rPr>
              <a:t>como</a:t>
            </a:r>
            <a:r>
              <a:rPr lang="en-US" altLang="es-AR" sz="2400" b="1" dirty="0">
                <a:solidFill>
                  <a:schemeClr val="tx2"/>
                </a:solidFill>
              </a:rPr>
              <a:t> Access Point.</a:t>
            </a:r>
            <a:endParaRPr lang="es-AR" altLang="es-AR" sz="2400" b="1" dirty="0">
              <a:solidFill>
                <a:schemeClr val="tx2"/>
              </a:solidFill>
            </a:endParaRPr>
          </a:p>
        </p:txBody>
      </p:sp>
    </p:spTree>
    <p:extLst>
      <p:ext uri="{BB962C8B-B14F-4D97-AF65-F5344CB8AC3E}">
        <p14:creationId xmlns:p14="http://schemas.microsoft.com/office/powerpoint/2010/main" val="2290074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Túneles SSH - </a:t>
            </a:r>
            <a:r>
              <a:rPr lang="es-ES" sz="3000" b="1" i="0" dirty="0" err="1">
                <a:solidFill>
                  <a:srgbClr val="008000"/>
                </a:solidFill>
                <a:effectLst>
                  <a:outerShdw blurRad="38100" dist="38100" dir="2700000" algn="tl">
                    <a:srgbClr val="C0C0C0"/>
                  </a:outerShdw>
                </a:effectLst>
              </a:rPr>
              <a:t>SuperPutty</a:t>
            </a:r>
            <a:r>
              <a:rPr lang="es-ES" sz="3000" b="1" i="0" dirty="0">
                <a:solidFill>
                  <a:srgbClr val="008000"/>
                </a:solidFill>
                <a:effectLst>
                  <a:outerShdw blurRad="38100" dist="38100" dir="2700000" algn="tl">
                    <a:srgbClr val="C0C0C0"/>
                  </a:outerShdw>
                </a:effectLst>
              </a:rPr>
              <a:t> - </a:t>
            </a:r>
            <a:r>
              <a:rPr lang="es-ES" sz="3000" b="1" i="0" dirty="0" err="1">
                <a:solidFill>
                  <a:srgbClr val="008000"/>
                </a:solidFill>
                <a:effectLst>
                  <a:outerShdw blurRad="38100" dist="38100" dir="2700000" algn="tl">
                    <a:srgbClr val="C0C0C0"/>
                  </a:outerShdw>
                </a:effectLst>
              </a:rPr>
              <a:t>Putty</a:t>
            </a:r>
            <a:endParaRPr lang="es-ES" sz="2000" b="1" i="0" dirty="0">
              <a:solidFill>
                <a:srgbClr val="008000"/>
              </a:solidFill>
              <a:effectLst>
                <a:outerShdw blurRad="38100" dist="38100" dir="2700000" algn="tl">
                  <a:srgbClr val="C0C0C0"/>
                </a:outerShdw>
              </a:effectLst>
            </a:endParaRPr>
          </a:p>
        </p:txBody>
      </p:sp>
      <p:sp>
        <p:nvSpPr>
          <p:cNvPr id="4099" name="Rectangle 2"/>
          <p:cNvSpPr>
            <a:spLocks noChangeArrowheads="1"/>
          </p:cNvSpPr>
          <p:nvPr/>
        </p:nvSpPr>
        <p:spPr bwMode="auto">
          <a:xfrm>
            <a:off x="719138" y="1469231"/>
            <a:ext cx="7451725" cy="4825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buClr>
                <a:srgbClr val="FF9900"/>
              </a:buClr>
              <a:buSzPct val="70000"/>
            </a:pPr>
            <a:r>
              <a:rPr lang="en-US" altLang="es-AR" sz="2400" b="1" dirty="0">
                <a:solidFill>
                  <a:schemeClr val="tx2"/>
                </a:solidFill>
              </a:rPr>
              <a:t>Putty y </a:t>
            </a:r>
            <a:r>
              <a:rPr lang="en-US" altLang="es-AR" sz="2400" b="1" dirty="0" err="1">
                <a:solidFill>
                  <a:schemeClr val="tx2"/>
                </a:solidFill>
              </a:rPr>
              <a:t>SuperPutty</a:t>
            </a:r>
            <a:r>
              <a:rPr lang="en-US" altLang="es-AR" sz="2400" b="1" dirty="0">
                <a:solidFill>
                  <a:schemeClr val="tx2"/>
                </a:solidFill>
              </a:rPr>
              <a:t> (Putty con una </a:t>
            </a:r>
            <a:r>
              <a:rPr lang="en-US" altLang="es-AR" sz="2400" b="1" dirty="0" err="1">
                <a:solidFill>
                  <a:schemeClr val="tx2"/>
                </a:solidFill>
              </a:rPr>
              <a:t>Interfaz</a:t>
            </a:r>
            <a:r>
              <a:rPr lang="en-US" altLang="es-AR" sz="2400" b="1" dirty="0">
                <a:solidFill>
                  <a:schemeClr val="tx2"/>
                </a:solidFill>
              </a:rPr>
              <a:t> </a:t>
            </a:r>
            <a:r>
              <a:rPr lang="en-US" altLang="es-AR" sz="2400" b="1" dirty="0" err="1">
                <a:solidFill>
                  <a:schemeClr val="tx2"/>
                </a:solidFill>
              </a:rPr>
              <a:t>Gráfica</a:t>
            </a:r>
            <a:r>
              <a:rPr lang="en-US" altLang="es-AR" sz="2400" b="1" dirty="0">
                <a:solidFill>
                  <a:schemeClr val="tx2"/>
                </a:solidFill>
              </a:rPr>
              <a:t>) son </a:t>
            </a:r>
            <a:r>
              <a:rPr lang="en-US" altLang="es-AR" sz="2400" b="1" dirty="0" err="1">
                <a:solidFill>
                  <a:schemeClr val="tx2"/>
                </a:solidFill>
              </a:rPr>
              <a:t>clientes</a:t>
            </a:r>
            <a:r>
              <a:rPr lang="en-US" altLang="es-AR" sz="2400" b="1" dirty="0">
                <a:solidFill>
                  <a:schemeClr val="tx2"/>
                </a:solidFill>
              </a:rPr>
              <a:t> SSH a </a:t>
            </a:r>
            <a:r>
              <a:rPr lang="en-US" altLang="es-AR" sz="2400" b="1" dirty="0" err="1">
                <a:solidFill>
                  <a:schemeClr val="tx2"/>
                </a:solidFill>
              </a:rPr>
              <a:t>traves</a:t>
            </a:r>
            <a:r>
              <a:rPr lang="en-US" altLang="es-AR" sz="2400" b="1" dirty="0">
                <a:solidFill>
                  <a:schemeClr val="tx2"/>
                </a:solidFill>
              </a:rPr>
              <a:t> de ellos podemos </a:t>
            </a:r>
            <a:r>
              <a:rPr lang="en-US" altLang="es-AR" sz="2400" b="1" dirty="0" err="1">
                <a:solidFill>
                  <a:schemeClr val="tx2"/>
                </a:solidFill>
              </a:rPr>
              <a:t>conectarnos</a:t>
            </a:r>
            <a:r>
              <a:rPr lang="en-US" altLang="es-AR" sz="2400" b="1" dirty="0">
                <a:solidFill>
                  <a:schemeClr val="tx2"/>
                </a:solidFill>
              </a:rPr>
              <a:t> por SSH con un </a:t>
            </a:r>
            <a:r>
              <a:rPr lang="en-US" altLang="es-AR" sz="2400" b="1" dirty="0" err="1">
                <a:solidFill>
                  <a:schemeClr val="tx2"/>
                </a:solidFill>
              </a:rPr>
              <a:t>equipo</a:t>
            </a:r>
            <a:r>
              <a:rPr lang="en-US" altLang="es-AR" sz="2400" b="1" dirty="0">
                <a:solidFill>
                  <a:schemeClr val="tx2"/>
                </a:solidFill>
              </a:rPr>
              <a:t> y </a:t>
            </a:r>
            <a:r>
              <a:rPr lang="en-US" altLang="es-AR" sz="2400" b="1" dirty="0" err="1">
                <a:solidFill>
                  <a:schemeClr val="tx2"/>
                </a:solidFill>
              </a:rPr>
              <a:t>crear</a:t>
            </a:r>
            <a:r>
              <a:rPr lang="en-US" altLang="es-AR" sz="2400" b="1" dirty="0">
                <a:solidFill>
                  <a:schemeClr val="tx2"/>
                </a:solidFill>
              </a:rPr>
              <a:t> </a:t>
            </a:r>
            <a:r>
              <a:rPr lang="en-US" altLang="es-AR" sz="2400" b="1" dirty="0" err="1">
                <a:solidFill>
                  <a:schemeClr val="tx2"/>
                </a:solidFill>
              </a:rPr>
              <a:t>tuneles</a:t>
            </a:r>
            <a:r>
              <a:rPr lang="en-US" altLang="es-AR" sz="2400" b="1" dirty="0">
                <a:solidFill>
                  <a:schemeClr val="tx2"/>
                </a:solidFill>
              </a:rPr>
              <a:t> sobre esta </a:t>
            </a:r>
            <a:r>
              <a:rPr lang="en-US" altLang="es-AR" sz="2400" b="1" dirty="0" err="1">
                <a:solidFill>
                  <a:schemeClr val="tx2"/>
                </a:solidFill>
              </a:rPr>
              <a:t>conexión</a:t>
            </a:r>
            <a:r>
              <a:rPr lang="en-US" altLang="es-AR" sz="2400" b="1" dirty="0">
                <a:solidFill>
                  <a:schemeClr val="tx2"/>
                </a:solidFill>
              </a:rPr>
              <a:t>. </a:t>
            </a:r>
            <a:r>
              <a:rPr lang="en-US" altLang="es-AR" sz="2400" b="1" dirty="0" err="1">
                <a:solidFill>
                  <a:schemeClr val="tx2"/>
                </a:solidFill>
              </a:rPr>
              <a:t>Ambas</a:t>
            </a:r>
            <a:r>
              <a:rPr lang="en-US" altLang="es-AR" sz="2400" b="1" dirty="0">
                <a:solidFill>
                  <a:schemeClr val="tx2"/>
                </a:solidFill>
              </a:rPr>
              <a:t> son </a:t>
            </a:r>
            <a:r>
              <a:rPr lang="en-US" altLang="es-AR" sz="2400" b="1" dirty="0" err="1">
                <a:solidFill>
                  <a:schemeClr val="tx2"/>
                </a:solidFill>
              </a:rPr>
              <a:t>aplicaciones</a:t>
            </a:r>
            <a:r>
              <a:rPr lang="en-US" altLang="es-AR" sz="2400" b="1" dirty="0">
                <a:solidFill>
                  <a:schemeClr val="tx2"/>
                </a:solidFill>
              </a:rPr>
              <a:t> de Windows.</a:t>
            </a:r>
          </a:p>
          <a:p>
            <a:pPr algn="just">
              <a:buClr>
                <a:srgbClr val="FF9900"/>
              </a:buClr>
              <a:buSzPct val="70000"/>
            </a:pPr>
            <a:r>
              <a:rPr lang="en-US" altLang="es-AR" sz="2400" b="1" dirty="0">
                <a:solidFill>
                  <a:schemeClr val="tx2"/>
                </a:solidFill>
              </a:rPr>
              <a:t>Putty: </a:t>
            </a:r>
            <a:r>
              <a:rPr lang="en-US" altLang="es-AR" sz="2400" b="1" dirty="0">
                <a:solidFill>
                  <a:schemeClr val="tx2"/>
                </a:solidFill>
                <a:hlinkClick r:id="rId2"/>
              </a:rPr>
              <a:t>https://www.putty.org/</a:t>
            </a:r>
            <a:endParaRPr lang="en-US" altLang="es-AR" sz="2400" b="1" dirty="0">
              <a:solidFill>
                <a:schemeClr val="tx2"/>
              </a:solidFill>
            </a:endParaRPr>
          </a:p>
          <a:p>
            <a:pPr algn="just">
              <a:buClr>
                <a:srgbClr val="FF9900"/>
              </a:buClr>
              <a:buSzPct val="70000"/>
            </a:pPr>
            <a:r>
              <a:rPr lang="en-US" altLang="es-AR" sz="2400" b="1" dirty="0" err="1">
                <a:solidFill>
                  <a:schemeClr val="tx2"/>
                </a:solidFill>
              </a:rPr>
              <a:t>SuperPutty</a:t>
            </a:r>
            <a:r>
              <a:rPr lang="en-US" altLang="es-AR" sz="2400" b="1" dirty="0">
                <a:solidFill>
                  <a:schemeClr val="tx2"/>
                </a:solidFill>
              </a:rPr>
              <a:t>: </a:t>
            </a:r>
            <a:r>
              <a:rPr lang="en-US" altLang="es-AR" sz="2400" b="1" dirty="0">
                <a:solidFill>
                  <a:schemeClr val="tx2"/>
                </a:solidFill>
                <a:hlinkClick r:id="rId3"/>
              </a:rPr>
              <a:t>https://www.softpedia.com/get/Network-Tools/Telnet-SSH-Clients/SuperPutty.shtml</a:t>
            </a:r>
            <a:endParaRPr lang="en-US" altLang="es-AR" sz="2400" b="1" dirty="0">
              <a:solidFill>
                <a:schemeClr val="tx2"/>
              </a:solidFill>
            </a:endParaRPr>
          </a:p>
          <a:p>
            <a:pPr algn="just">
              <a:buClr>
                <a:srgbClr val="FF9900"/>
              </a:buClr>
              <a:buSzPct val="70000"/>
            </a:pPr>
            <a:endParaRPr lang="en-US" altLang="es-AR" sz="2400" b="1" dirty="0">
              <a:solidFill>
                <a:schemeClr val="tx2"/>
              </a:solidFill>
            </a:endParaRPr>
          </a:p>
          <a:p>
            <a:pPr algn="just">
              <a:buClr>
                <a:srgbClr val="FF9900"/>
              </a:buClr>
              <a:buSzPct val="70000"/>
            </a:pPr>
            <a:r>
              <a:rPr lang="en-US" altLang="es-AR" sz="2400" b="1" dirty="0">
                <a:solidFill>
                  <a:schemeClr val="tx2"/>
                </a:solidFill>
              </a:rPr>
              <a:t>S</a:t>
            </a:r>
            <a:r>
              <a:rPr lang="es-AR" altLang="es-AR" sz="2400" b="1" dirty="0">
                <a:solidFill>
                  <a:schemeClr val="tx2"/>
                </a:solidFill>
              </a:rPr>
              <a:t>e mostrara la configuración para ambos casos, y se señalara cuando es diferente entre </a:t>
            </a:r>
            <a:r>
              <a:rPr lang="es-AR" altLang="es-AR" sz="2400" b="1" dirty="0" err="1">
                <a:solidFill>
                  <a:schemeClr val="tx2"/>
                </a:solidFill>
              </a:rPr>
              <a:t>Putty</a:t>
            </a:r>
            <a:r>
              <a:rPr lang="es-AR" altLang="es-AR" sz="2400" b="1" dirty="0">
                <a:solidFill>
                  <a:schemeClr val="tx2"/>
                </a:solidFill>
              </a:rPr>
              <a:t> y </a:t>
            </a:r>
            <a:r>
              <a:rPr lang="es-AR" altLang="es-AR" sz="2400" b="1" dirty="0" err="1">
                <a:solidFill>
                  <a:schemeClr val="tx2"/>
                </a:solidFill>
              </a:rPr>
              <a:t>SuperPutty</a:t>
            </a:r>
            <a:r>
              <a:rPr lang="es-AR" altLang="es-AR" sz="2400" b="1" dirty="0">
                <a:solidFill>
                  <a:schemeClr val="tx2"/>
                </a:solidFill>
              </a:rPr>
              <a:t>.</a:t>
            </a:r>
          </a:p>
        </p:txBody>
      </p:sp>
    </p:spTree>
    <p:extLst>
      <p:ext uri="{BB962C8B-B14F-4D97-AF65-F5344CB8AC3E}">
        <p14:creationId xmlns:p14="http://schemas.microsoft.com/office/powerpoint/2010/main" val="3005999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Túneles SSH – </a:t>
            </a:r>
            <a:r>
              <a:rPr lang="es-ES" sz="3000" b="1" i="0" dirty="0" err="1">
                <a:solidFill>
                  <a:srgbClr val="008000"/>
                </a:solidFill>
                <a:effectLst>
                  <a:outerShdw blurRad="38100" dist="38100" dir="2700000" algn="tl">
                    <a:srgbClr val="C0C0C0"/>
                  </a:outerShdw>
                </a:effectLst>
              </a:rPr>
              <a:t>SuperPutty</a:t>
            </a:r>
            <a:endParaRPr lang="es-ES" sz="2000" b="1" i="0" dirty="0">
              <a:solidFill>
                <a:srgbClr val="008000"/>
              </a:solidFill>
              <a:effectLst>
                <a:outerShdw blurRad="38100" dist="38100" dir="2700000" algn="tl">
                  <a:srgbClr val="C0C0C0"/>
                </a:outerShdw>
              </a:effectLst>
            </a:endParaRPr>
          </a:p>
        </p:txBody>
      </p:sp>
      <p:sp>
        <p:nvSpPr>
          <p:cNvPr id="4099" name="Rectangle 2"/>
          <p:cNvSpPr>
            <a:spLocks noChangeArrowheads="1"/>
          </p:cNvSpPr>
          <p:nvPr/>
        </p:nvSpPr>
        <p:spPr bwMode="auto">
          <a:xfrm>
            <a:off x="719138" y="1469231"/>
            <a:ext cx="7451725" cy="4825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buClr>
                <a:srgbClr val="FF9900"/>
              </a:buClr>
              <a:buSzPct val="70000"/>
            </a:pPr>
            <a:r>
              <a:rPr lang="en-US" altLang="es-AR" sz="2400" b="1" dirty="0" err="1">
                <a:solidFill>
                  <a:schemeClr val="tx2"/>
                </a:solidFill>
              </a:rPr>
              <a:t>SuperPutty</a:t>
            </a:r>
            <a:r>
              <a:rPr lang="en-US" altLang="es-AR" sz="2400" b="1" dirty="0">
                <a:solidFill>
                  <a:schemeClr val="tx2"/>
                </a:solidFill>
              </a:rPr>
              <a:t>. Al </a:t>
            </a:r>
            <a:r>
              <a:rPr lang="en-US" altLang="es-AR" sz="2400" b="1" dirty="0" err="1">
                <a:solidFill>
                  <a:schemeClr val="tx2"/>
                </a:solidFill>
              </a:rPr>
              <a:t>abrir</a:t>
            </a:r>
            <a:r>
              <a:rPr lang="en-US" altLang="es-AR" sz="2400" b="1" dirty="0">
                <a:solidFill>
                  <a:schemeClr val="tx2"/>
                </a:solidFill>
              </a:rPr>
              <a:t> </a:t>
            </a:r>
            <a:r>
              <a:rPr lang="en-US" altLang="es-AR" sz="2400" b="1" dirty="0" err="1">
                <a:solidFill>
                  <a:schemeClr val="tx2"/>
                </a:solidFill>
              </a:rPr>
              <a:t>SuperPutty</a:t>
            </a:r>
            <a:r>
              <a:rPr lang="en-US" altLang="es-AR" sz="2400" b="1" dirty="0">
                <a:solidFill>
                  <a:schemeClr val="tx2"/>
                </a:solidFill>
              </a:rPr>
              <a:t> </a:t>
            </a:r>
            <a:r>
              <a:rPr lang="en-US" altLang="es-AR" sz="2400" b="1" dirty="0" err="1">
                <a:solidFill>
                  <a:schemeClr val="tx2"/>
                </a:solidFill>
              </a:rPr>
              <a:t>ir</a:t>
            </a:r>
            <a:r>
              <a:rPr lang="en-US" altLang="es-AR" sz="2400" b="1" dirty="0">
                <a:solidFill>
                  <a:schemeClr val="tx2"/>
                </a:solidFill>
              </a:rPr>
              <a:t> a:</a:t>
            </a:r>
          </a:p>
          <a:p>
            <a:pPr algn="just">
              <a:buClr>
                <a:srgbClr val="FF9900"/>
              </a:buClr>
              <a:buSzPct val="70000"/>
            </a:pPr>
            <a:endParaRPr lang="en-US" altLang="es-AR" sz="2400" b="1" dirty="0">
              <a:solidFill>
                <a:schemeClr val="tx2"/>
              </a:solidFill>
            </a:endParaRPr>
          </a:p>
          <a:p>
            <a:pPr algn="just">
              <a:buClr>
                <a:srgbClr val="FF9900"/>
              </a:buClr>
              <a:buSzPct val="70000"/>
            </a:pPr>
            <a:endParaRPr lang="es-AR" altLang="es-AR" sz="2400" b="1" dirty="0">
              <a:solidFill>
                <a:schemeClr val="tx2"/>
              </a:solidFill>
            </a:endParaRPr>
          </a:p>
        </p:txBody>
      </p:sp>
      <p:pic>
        <p:nvPicPr>
          <p:cNvPr id="2" name="Picture 1">
            <a:extLst>
              <a:ext uri="{FF2B5EF4-FFF2-40B4-BE49-F238E27FC236}">
                <a16:creationId xmlns:a16="http://schemas.microsoft.com/office/drawing/2014/main" id="{33F2E91F-CCD8-47F7-97EA-C19C3A59AF07}"/>
              </a:ext>
            </a:extLst>
          </p:cNvPr>
          <p:cNvPicPr>
            <a:picLocks noChangeAspect="1"/>
          </p:cNvPicPr>
          <p:nvPr/>
        </p:nvPicPr>
        <p:blipFill>
          <a:blip r:embed="rId2"/>
          <a:stretch>
            <a:fillRect/>
          </a:stretch>
        </p:blipFill>
        <p:spPr>
          <a:xfrm>
            <a:off x="333375" y="2305050"/>
            <a:ext cx="8477250" cy="2247900"/>
          </a:xfrm>
          <a:prstGeom prst="rect">
            <a:avLst/>
          </a:prstGeom>
        </p:spPr>
      </p:pic>
    </p:spTree>
    <p:extLst>
      <p:ext uri="{BB962C8B-B14F-4D97-AF65-F5344CB8AC3E}">
        <p14:creationId xmlns:p14="http://schemas.microsoft.com/office/powerpoint/2010/main" val="3547055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Túneles SSH – </a:t>
            </a:r>
            <a:r>
              <a:rPr lang="es-ES" sz="3000" b="1" i="0" dirty="0" err="1">
                <a:solidFill>
                  <a:srgbClr val="008000"/>
                </a:solidFill>
                <a:effectLst>
                  <a:outerShdw blurRad="38100" dist="38100" dir="2700000" algn="tl">
                    <a:srgbClr val="C0C0C0"/>
                  </a:outerShdw>
                </a:effectLst>
              </a:rPr>
              <a:t>SuperPutty</a:t>
            </a:r>
            <a:r>
              <a:rPr lang="es-ES" sz="3000" b="1" i="0" dirty="0">
                <a:solidFill>
                  <a:srgbClr val="008000"/>
                </a:solidFill>
                <a:effectLst>
                  <a:outerShdw blurRad="38100" dist="38100" dir="2700000" algn="tl">
                    <a:srgbClr val="C0C0C0"/>
                  </a:outerShdw>
                </a:effectLst>
              </a:rPr>
              <a:t> - </a:t>
            </a:r>
            <a:r>
              <a:rPr lang="es-ES" sz="3000" b="1" i="0" dirty="0" err="1">
                <a:solidFill>
                  <a:srgbClr val="008000"/>
                </a:solidFill>
                <a:effectLst>
                  <a:outerShdw blurRad="38100" dist="38100" dir="2700000" algn="tl">
                    <a:srgbClr val="C0C0C0"/>
                  </a:outerShdw>
                </a:effectLst>
              </a:rPr>
              <a:t>Putty</a:t>
            </a:r>
            <a:endParaRPr lang="es-ES" sz="2000" b="1" i="0" dirty="0">
              <a:solidFill>
                <a:srgbClr val="008000"/>
              </a:solidFill>
              <a:effectLst>
                <a:outerShdw blurRad="38100" dist="38100" dir="2700000" algn="tl">
                  <a:srgbClr val="C0C0C0"/>
                </a:outerShdw>
              </a:effectLst>
            </a:endParaRPr>
          </a:p>
        </p:txBody>
      </p:sp>
      <p:sp>
        <p:nvSpPr>
          <p:cNvPr id="4099" name="Rectangle 2"/>
          <p:cNvSpPr>
            <a:spLocks noChangeArrowheads="1"/>
          </p:cNvSpPr>
          <p:nvPr/>
        </p:nvSpPr>
        <p:spPr bwMode="auto">
          <a:xfrm>
            <a:off x="719138" y="1469231"/>
            <a:ext cx="7451725" cy="4825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buClr>
                <a:srgbClr val="FF9900"/>
              </a:buClr>
              <a:buSzPct val="70000"/>
            </a:pPr>
            <a:r>
              <a:rPr lang="en-US" altLang="es-AR" sz="2400" b="1" dirty="0">
                <a:solidFill>
                  <a:schemeClr val="tx2"/>
                </a:solidFill>
              </a:rPr>
              <a:t>Al </a:t>
            </a:r>
            <a:r>
              <a:rPr lang="en-US" altLang="es-AR" sz="2400" b="1" dirty="0" err="1">
                <a:solidFill>
                  <a:schemeClr val="tx2"/>
                </a:solidFill>
              </a:rPr>
              <a:t>abrir</a:t>
            </a:r>
            <a:r>
              <a:rPr lang="en-US" altLang="es-AR" sz="2400" b="1" dirty="0">
                <a:solidFill>
                  <a:schemeClr val="tx2"/>
                </a:solidFill>
              </a:rPr>
              <a:t> Putty se </a:t>
            </a:r>
            <a:r>
              <a:rPr lang="en-US" altLang="es-AR" sz="2400" b="1" dirty="0" err="1">
                <a:solidFill>
                  <a:schemeClr val="tx2"/>
                </a:solidFill>
              </a:rPr>
              <a:t>nos</a:t>
            </a:r>
            <a:r>
              <a:rPr lang="en-US" altLang="es-AR" sz="2400" b="1" dirty="0">
                <a:solidFill>
                  <a:schemeClr val="tx2"/>
                </a:solidFill>
              </a:rPr>
              <a:t> </a:t>
            </a:r>
            <a:r>
              <a:rPr lang="en-US" altLang="es-AR" sz="2400" b="1" dirty="0" err="1">
                <a:solidFill>
                  <a:schemeClr val="tx2"/>
                </a:solidFill>
              </a:rPr>
              <a:t>presenta</a:t>
            </a:r>
            <a:r>
              <a:rPr lang="en-US" altLang="es-AR" sz="2400" b="1" dirty="0">
                <a:solidFill>
                  <a:schemeClr val="tx2"/>
                </a:solidFill>
              </a:rPr>
              <a:t> el </a:t>
            </a:r>
            <a:r>
              <a:rPr lang="en-US" altLang="es-AR" sz="2400" b="1" dirty="0" err="1">
                <a:solidFill>
                  <a:schemeClr val="tx2"/>
                </a:solidFill>
              </a:rPr>
              <a:t>siguiente</a:t>
            </a:r>
            <a:r>
              <a:rPr lang="en-US" altLang="es-AR" sz="2400" b="1" dirty="0">
                <a:solidFill>
                  <a:schemeClr val="tx2"/>
                </a:solidFill>
              </a:rPr>
              <a:t> menu:</a:t>
            </a:r>
          </a:p>
          <a:p>
            <a:pPr algn="just">
              <a:buClr>
                <a:srgbClr val="FF9900"/>
              </a:buClr>
              <a:buSzPct val="70000"/>
            </a:pPr>
            <a:endParaRPr lang="en-US" altLang="es-AR" sz="2400" b="1" dirty="0">
              <a:solidFill>
                <a:schemeClr val="tx2"/>
              </a:solidFill>
            </a:endParaRPr>
          </a:p>
          <a:p>
            <a:pPr algn="just">
              <a:buClr>
                <a:srgbClr val="FF9900"/>
              </a:buClr>
              <a:buSzPct val="70000"/>
            </a:pPr>
            <a:endParaRPr lang="en-US" altLang="es-AR" sz="2400" b="1" dirty="0">
              <a:solidFill>
                <a:schemeClr val="tx2"/>
              </a:solidFill>
            </a:endParaRPr>
          </a:p>
          <a:p>
            <a:pPr algn="just">
              <a:buClr>
                <a:srgbClr val="FF9900"/>
              </a:buClr>
              <a:buSzPct val="70000"/>
            </a:pPr>
            <a:endParaRPr lang="en-US" altLang="es-AR" sz="2400" b="1" dirty="0">
              <a:solidFill>
                <a:schemeClr val="tx2"/>
              </a:solidFill>
            </a:endParaRPr>
          </a:p>
          <a:p>
            <a:pPr algn="just">
              <a:buClr>
                <a:srgbClr val="FF9900"/>
              </a:buClr>
              <a:buSzPct val="70000"/>
            </a:pPr>
            <a:endParaRPr lang="es-AR" altLang="es-AR" sz="2400" b="1" dirty="0">
              <a:solidFill>
                <a:schemeClr val="tx2"/>
              </a:solidFill>
            </a:endParaRPr>
          </a:p>
        </p:txBody>
      </p:sp>
      <p:pic>
        <p:nvPicPr>
          <p:cNvPr id="3" name="Picture 2">
            <a:extLst>
              <a:ext uri="{FF2B5EF4-FFF2-40B4-BE49-F238E27FC236}">
                <a16:creationId xmlns:a16="http://schemas.microsoft.com/office/drawing/2014/main" id="{4534615C-4CE8-4C86-902A-1FBC893B4F62}"/>
              </a:ext>
            </a:extLst>
          </p:cNvPr>
          <p:cNvPicPr>
            <a:picLocks noChangeAspect="1"/>
          </p:cNvPicPr>
          <p:nvPr/>
        </p:nvPicPr>
        <p:blipFill>
          <a:blip r:embed="rId2"/>
          <a:stretch>
            <a:fillRect/>
          </a:stretch>
        </p:blipFill>
        <p:spPr>
          <a:xfrm>
            <a:off x="2297112" y="2141883"/>
            <a:ext cx="4295775" cy="4152900"/>
          </a:xfrm>
          <a:prstGeom prst="rect">
            <a:avLst/>
          </a:prstGeom>
        </p:spPr>
      </p:pic>
    </p:spTree>
    <p:extLst>
      <p:ext uri="{BB962C8B-B14F-4D97-AF65-F5344CB8AC3E}">
        <p14:creationId xmlns:p14="http://schemas.microsoft.com/office/powerpoint/2010/main" val="963495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Túneles SSH – </a:t>
            </a:r>
            <a:r>
              <a:rPr lang="es-ES" sz="3000" b="1" i="0" dirty="0" err="1">
                <a:solidFill>
                  <a:srgbClr val="008000"/>
                </a:solidFill>
                <a:effectLst>
                  <a:outerShdw blurRad="38100" dist="38100" dir="2700000" algn="tl">
                    <a:srgbClr val="C0C0C0"/>
                  </a:outerShdw>
                </a:effectLst>
              </a:rPr>
              <a:t>SuperPutty</a:t>
            </a:r>
            <a:r>
              <a:rPr lang="es-ES" sz="3000" b="1" i="0" dirty="0">
                <a:solidFill>
                  <a:srgbClr val="008000"/>
                </a:solidFill>
                <a:effectLst>
                  <a:outerShdw blurRad="38100" dist="38100" dir="2700000" algn="tl">
                    <a:srgbClr val="C0C0C0"/>
                  </a:outerShdw>
                </a:effectLst>
              </a:rPr>
              <a:t> - </a:t>
            </a:r>
            <a:r>
              <a:rPr lang="es-ES" sz="3000" b="1" i="0" dirty="0" err="1">
                <a:solidFill>
                  <a:srgbClr val="008000"/>
                </a:solidFill>
                <a:effectLst>
                  <a:outerShdw blurRad="38100" dist="38100" dir="2700000" algn="tl">
                    <a:srgbClr val="C0C0C0"/>
                  </a:outerShdw>
                </a:effectLst>
              </a:rPr>
              <a:t>Putty</a:t>
            </a:r>
            <a:endParaRPr lang="es-ES" sz="2000" b="1" i="0" dirty="0">
              <a:solidFill>
                <a:srgbClr val="008000"/>
              </a:solidFill>
              <a:effectLst>
                <a:outerShdw blurRad="38100" dist="38100" dir="2700000" algn="tl">
                  <a:srgbClr val="C0C0C0"/>
                </a:outerShdw>
              </a:effectLst>
            </a:endParaRPr>
          </a:p>
        </p:txBody>
      </p:sp>
      <p:sp>
        <p:nvSpPr>
          <p:cNvPr id="4099" name="Rectangle 2"/>
          <p:cNvSpPr>
            <a:spLocks noChangeArrowheads="1"/>
          </p:cNvSpPr>
          <p:nvPr/>
        </p:nvSpPr>
        <p:spPr bwMode="auto">
          <a:xfrm>
            <a:off x="719138" y="1469231"/>
            <a:ext cx="7451725" cy="4825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buClr>
                <a:srgbClr val="FF9900"/>
              </a:buClr>
              <a:buSzPct val="70000"/>
            </a:pPr>
            <a:r>
              <a:rPr lang="en-US" altLang="es-AR" sz="2400" b="1" dirty="0" err="1">
                <a:solidFill>
                  <a:schemeClr val="tx2"/>
                </a:solidFill>
              </a:rPr>
              <a:t>En</a:t>
            </a:r>
            <a:r>
              <a:rPr lang="en-US" altLang="es-AR" sz="2400" b="1" dirty="0">
                <a:solidFill>
                  <a:schemeClr val="tx2"/>
                </a:solidFill>
              </a:rPr>
              <a:t> el menu anterior le </a:t>
            </a:r>
            <a:r>
              <a:rPr lang="en-US" altLang="es-AR" sz="2400" b="1" dirty="0" err="1">
                <a:solidFill>
                  <a:schemeClr val="tx2"/>
                </a:solidFill>
              </a:rPr>
              <a:t>ponemos</a:t>
            </a:r>
            <a:r>
              <a:rPr lang="en-US" altLang="es-AR" sz="2400" b="1" dirty="0">
                <a:solidFill>
                  <a:schemeClr val="tx2"/>
                </a:solidFill>
              </a:rPr>
              <a:t> un nombre a la session y despues, solo despues, de </a:t>
            </a:r>
            <a:r>
              <a:rPr lang="en-US" altLang="es-AR" sz="2400" b="1" dirty="0" err="1">
                <a:solidFill>
                  <a:schemeClr val="tx2"/>
                </a:solidFill>
              </a:rPr>
              <a:t>configurar</a:t>
            </a:r>
            <a:r>
              <a:rPr lang="en-US" altLang="es-AR" sz="2400" b="1" dirty="0">
                <a:solidFill>
                  <a:schemeClr val="tx2"/>
                </a:solidFill>
              </a:rPr>
              <a:t> los </a:t>
            </a:r>
            <a:r>
              <a:rPr lang="en-US" altLang="es-AR" sz="2400" b="1" dirty="0" err="1">
                <a:solidFill>
                  <a:schemeClr val="tx2"/>
                </a:solidFill>
              </a:rPr>
              <a:t>túneles</a:t>
            </a:r>
            <a:r>
              <a:rPr lang="en-US" altLang="es-AR" sz="2400" b="1" dirty="0">
                <a:solidFill>
                  <a:schemeClr val="tx2"/>
                </a:solidFill>
              </a:rPr>
              <a:t> la </a:t>
            </a:r>
            <a:r>
              <a:rPr lang="en-US" altLang="es-AR" sz="2400" b="1" dirty="0" err="1">
                <a:solidFill>
                  <a:schemeClr val="tx2"/>
                </a:solidFill>
              </a:rPr>
              <a:t>guardamos</a:t>
            </a:r>
            <a:r>
              <a:rPr lang="en-US" altLang="es-AR" sz="2400" b="1" dirty="0">
                <a:solidFill>
                  <a:schemeClr val="tx2"/>
                </a:solidFill>
              </a:rPr>
              <a:t>. Los </a:t>
            </a:r>
            <a:r>
              <a:rPr lang="en-US" altLang="es-AR" sz="2400" b="1" dirty="0" err="1">
                <a:solidFill>
                  <a:schemeClr val="tx2"/>
                </a:solidFill>
              </a:rPr>
              <a:t>túneles</a:t>
            </a:r>
            <a:r>
              <a:rPr lang="en-US" altLang="es-AR" sz="2400" b="1" dirty="0">
                <a:solidFill>
                  <a:schemeClr val="tx2"/>
                </a:solidFill>
              </a:rPr>
              <a:t> se </a:t>
            </a:r>
            <a:r>
              <a:rPr lang="en-US" altLang="es-AR" sz="2400" b="1" dirty="0" err="1">
                <a:solidFill>
                  <a:schemeClr val="tx2"/>
                </a:solidFill>
              </a:rPr>
              <a:t>configuran</a:t>
            </a:r>
            <a:r>
              <a:rPr lang="en-US" altLang="es-AR" sz="2400" b="1" dirty="0">
                <a:solidFill>
                  <a:schemeClr val="tx2"/>
                </a:solidFill>
              </a:rPr>
              <a:t> desde el sub-menu Tunnels.</a:t>
            </a:r>
          </a:p>
          <a:p>
            <a:pPr algn="just">
              <a:buClr>
                <a:srgbClr val="FF9900"/>
              </a:buClr>
              <a:buSzPct val="70000"/>
            </a:pPr>
            <a:endParaRPr lang="en-US" altLang="es-AR" sz="2400" b="1" dirty="0">
              <a:solidFill>
                <a:schemeClr val="tx2"/>
              </a:solidFill>
            </a:endParaRPr>
          </a:p>
          <a:p>
            <a:pPr algn="just">
              <a:buClr>
                <a:srgbClr val="FF9900"/>
              </a:buClr>
              <a:buSzPct val="70000"/>
            </a:pPr>
            <a:endParaRPr lang="en-US" altLang="es-AR" sz="2400" b="1" dirty="0">
              <a:solidFill>
                <a:schemeClr val="tx2"/>
              </a:solidFill>
            </a:endParaRPr>
          </a:p>
          <a:p>
            <a:pPr algn="just">
              <a:buClr>
                <a:srgbClr val="FF9900"/>
              </a:buClr>
              <a:buSzPct val="70000"/>
            </a:pPr>
            <a:endParaRPr lang="es-AR" altLang="es-AR" sz="2400" b="1" dirty="0">
              <a:solidFill>
                <a:schemeClr val="tx2"/>
              </a:solidFill>
            </a:endParaRPr>
          </a:p>
        </p:txBody>
      </p:sp>
      <p:pic>
        <p:nvPicPr>
          <p:cNvPr id="2" name="Picture 1">
            <a:extLst>
              <a:ext uri="{FF2B5EF4-FFF2-40B4-BE49-F238E27FC236}">
                <a16:creationId xmlns:a16="http://schemas.microsoft.com/office/drawing/2014/main" id="{A90C3090-AF3E-4D74-B186-6ED36FADEA26}"/>
              </a:ext>
            </a:extLst>
          </p:cNvPr>
          <p:cNvPicPr>
            <a:picLocks noChangeAspect="1"/>
          </p:cNvPicPr>
          <p:nvPr/>
        </p:nvPicPr>
        <p:blipFill>
          <a:blip r:embed="rId2"/>
          <a:stretch>
            <a:fillRect/>
          </a:stretch>
        </p:blipFill>
        <p:spPr>
          <a:xfrm>
            <a:off x="2530780" y="2594528"/>
            <a:ext cx="3828439" cy="3700255"/>
          </a:xfrm>
          <a:prstGeom prst="rect">
            <a:avLst/>
          </a:prstGeom>
        </p:spPr>
      </p:pic>
    </p:spTree>
    <p:extLst>
      <p:ext uri="{BB962C8B-B14F-4D97-AF65-F5344CB8AC3E}">
        <p14:creationId xmlns:p14="http://schemas.microsoft.com/office/powerpoint/2010/main" val="2474187455"/>
      </p:ext>
    </p:extLst>
  </p:cSld>
  <p:clrMapOvr>
    <a:masterClrMapping/>
  </p:clrMapOvr>
</p:sld>
</file>

<file path=ppt/theme/theme1.xml><?xml version="1.0" encoding="utf-8"?>
<a:theme xmlns:a="http://schemas.openxmlformats.org/drawingml/2006/main" name="Redmond Template v3">
  <a:themeElements>
    <a:clrScheme name="">
      <a:dk1>
        <a:srgbClr val="FFFFFF"/>
      </a:dk1>
      <a:lt1>
        <a:srgbClr val="FFFFFF"/>
      </a:lt1>
      <a:dk2>
        <a:srgbClr val="000000"/>
      </a:dk2>
      <a:lt2>
        <a:srgbClr val="808080"/>
      </a:lt2>
      <a:accent1>
        <a:srgbClr val="0033CC"/>
      </a:accent1>
      <a:accent2>
        <a:srgbClr val="3333CC"/>
      </a:accent2>
      <a:accent3>
        <a:srgbClr val="FFFFFF"/>
      </a:accent3>
      <a:accent4>
        <a:srgbClr val="DADADA"/>
      </a:accent4>
      <a:accent5>
        <a:srgbClr val="AAADE2"/>
      </a:accent5>
      <a:accent6>
        <a:srgbClr val="2D2DB9"/>
      </a:accent6>
      <a:hlink>
        <a:srgbClr val="CCCCFF"/>
      </a:hlink>
      <a:folHlink>
        <a:srgbClr val="B2B2B2"/>
      </a:folHlink>
    </a:clrScheme>
    <a:fontScheme name="Redmond Template 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90000"/>
          </a:lnSpc>
          <a:spcBef>
            <a:spcPct val="50000"/>
          </a:spcBef>
          <a:spcAft>
            <a:spcPct val="0"/>
          </a:spcAft>
          <a:buClr>
            <a:srgbClr val="FF3300"/>
          </a:buClr>
          <a:buSzPct val="90000"/>
          <a:buFont typeface="Wingdings" pitchFamily="2" charset="2"/>
          <a:buNone/>
          <a:tabLst/>
          <a:defRPr kumimoji="0" lang="en-US" sz="1600" b="0" i="1" u="none" strike="noStrike" cap="none" normalizeH="0" baseline="0" smtClean="0">
            <a:ln>
              <a:noFill/>
            </a:ln>
            <a:solidFill>
              <a:schemeClr val="accent1"/>
            </a:solidFill>
            <a:effectLst/>
            <a:latin typeface="Eurostile"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90000"/>
          </a:lnSpc>
          <a:spcBef>
            <a:spcPct val="50000"/>
          </a:spcBef>
          <a:spcAft>
            <a:spcPct val="0"/>
          </a:spcAft>
          <a:buClr>
            <a:srgbClr val="FF3300"/>
          </a:buClr>
          <a:buSzPct val="90000"/>
          <a:buFont typeface="Wingdings" pitchFamily="2" charset="2"/>
          <a:buNone/>
          <a:tabLst/>
          <a:defRPr kumimoji="0" lang="en-US" sz="1600" b="0" i="1" u="none" strike="noStrike" cap="none" normalizeH="0" baseline="0" smtClean="0">
            <a:ln>
              <a:noFill/>
            </a:ln>
            <a:solidFill>
              <a:schemeClr val="accent1"/>
            </a:solidFill>
            <a:effectLst/>
            <a:latin typeface="Eurostile" pitchFamily="34" charset="0"/>
          </a:defRPr>
        </a:defPPr>
      </a:lstStyle>
    </a:lnDef>
  </a:objectDefaults>
  <a:extraClrSchemeLst>
    <a:extraClrScheme>
      <a:clrScheme name="Redmond Template v3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Redmond Template v3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Redmond Template v3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Redmond Template v3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Redmond Template v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Redmond Template v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Redmond Template v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90000"/>
          </a:lnSpc>
          <a:spcBef>
            <a:spcPct val="50000"/>
          </a:spcBef>
          <a:spcAft>
            <a:spcPct val="0"/>
          </a:spcAft>
          <a:buClr>
            <a:srgbClr val="FF3300"/>
          </a:buClr>
          <a:buSzPct val="90000"/>
          <a:buFont typeface="Wingdings" pitchFamily="2" charset="2"/>
          <a:buNone/>
          <a:tabLst/>
          <a:defRPr kumimoji="0" lang="en-US" sz="1600" b="0" i="1" u="none" strike="noStrike" cap="none" normalizeH="0" baseline="0" smtClean="0">
            <a:ln>
              <a:noFill/>
            </a:ln>
            <a:solidFill>
              <a:schemeClr val="accent1"/>
            </a:solidFill>
            <a:effectLst/>
            <a:latin typeface="Eurostile"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90000"/>
          </a:lnSpc>
          <a:spcBef>
            <a:spcPct val="50000"/>
          </a:spcBef>
          <a:spcAft>
            <a:spcPct val="0"/>
          </a:spcAft>
          <a:buClr>
            <a:srgbClr val="FF3300"/>
          </a:buClr>
          <a:buSzPct val="90000"/>
          <a:buFont typeface="Wingdings" pitchFamily="2" charset="2"/>
          <a:buNone/>
          <a:tabLst/>
          <a:defRPr kumimoji="0" lang="en-US" sz="1600" b="0" i="1" u="none" strike="noStrike" cap="none" normalizeH="0" baseline="0" smtClean="0">
            <a:ln>
              <a:noFill/>
            </a:ln>
            <a:solidFill>
              <a:schemeClr val="accent1"/>
            </a:solidFill>
            <a:effectLst/>
            <a:latin typeface="Eurostile"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Redmond Template v3</Template>
  <TotalTime>5208</TotalTime>
  <Words>1175</Words>
  <Application>Microsoft Office PowerPoint</Application>
  <PresentationFormat>Letter Paper (8.5x11 in)</PresentationFormat>
  <Paragraphs>76</Paragraphs>
  <Slides>19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Arial</vt:lpstr>
      <vt:lpstr>EDS</vt:lpstr>
      <vt:lpstr>Eurostile</vt:lpstr>
      <vt:lpstr>Times New Roman</vt:lpstr>
      <vt:lpstr>Wingdings</vt:lpstr>
      <vt:lpstr>Redmond Template v3</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GustavoB</dc:creator>
  <cp:lastModifiedBy>fernando.wagner</cp:lastModifiedBy>
  <cp:revision>652</cp:revision>
  <cp:lastPrinted>2005-04-07T19:27:31Z</cp:lastPrinted>
  <dcterms:created xsi:type="dcterms:W3CDTF">2009-02-23T17:30:19Z</dcterms:created>
  <dcterms:modified xsi:type="dcterms:W3CDTF">2018-09-24T16:05:17Z</dcterms:modified>
</cp:coreProperties>
</file>