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1010" r:id="rId3"/>
    <p:sldId id="1011" r:id="rId4"/>
    <p:sldId id="1012" r:id="rId5"/>
    <p:sldId id="1013" r:id="rId6"/>
    <p:sldId id="1014" r:id="rId7"/>
    <p:sldId id="1015" r:id="rId8"/>
    <p:sldId id="1016" r:id="rId9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1748FE09-51D4-4162-9FEB-7C6325CFB64D}">
          <p14:sldIdLst>
            <p14:sldId id="1010"/>
            <p14:sldId id="1011"/>
            <p14:sldId id="1012"/>
            <p14:sldId id="1013"/>
            <p14:sldId id="1014"/>
            <p14:sldId id="1015"/>
            <p14:sldId id="10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8000"/>
    <a:srgbClr val="FF9966"/>
    <a:srgbClr val="669900"/>
    <a:srgbClr val="FF9933"/>
    <a:srgbClr val="CCCC00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3" d="100"/>
          <a:sy n="73" d="100"/>
        </p:scale>
        <p:origin x="4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‹Nº›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Breeze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Configuración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6D3F483-D76D-4C7B-B729-1448F10DE6FF}"/>
              </a:ext>
            </a:extLst>
          </p:cNvPr>
          <p:cNvSpPr txBox="1"/>
          <p:nvPr/>
        </p:nvSpPr>
        <p:spPr>
          <a:xfrm>
            <a:off x="509451" y="1317653"/>
            <a:ext cx="7782900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en-US" b="1" i="0" dirty="0">
                <a:solidFill>
                  <a:srgbClr val="339933"/>
                </a:solidFill>
              </a:rPr>
              <a:t>Session Manager:</a:t>
            </a:r>
            <a:endParaRPr lang="es-ES" b="1" i="0" dirty="0">
              <a:solidFill>
                <a:srgbClr val="339933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en-US" b="1" i="0" dirty="0">
                <a:solidFill>
                  <a:srgbClr val="339933"/>
                </a:solidFill>
              </a:rPr>
              <a:t>https://shd-smgr3-01.snapin.avaya.com/SMGR/#</a:t>
            </a:r>
            <a:endParaRPr lang="es-ES" b="1" i="0" dirty="0">
              <a:solidFill>
                <a:srgbClr val="339933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pt-BR" b="1" i="0" dirty="0" err="1">
                <a:solidFill>
                  <a:srgbClr val="339933"/>
                </a:solidFill>
              </a:rPr>
              <a:t>Username</a:t>
            </a:r>
            <a:r>
              <a:rPr lang="pt-BR" b="1" i="0" dirty="0">
                <a:solidFill>
                  <a:srgbClr val="339933"/>
                </a:solidFill>
              </a:rPr>
              <a:t>: leandro.prada@certiustech.com</a:t>
            </a:r>
            <a:endParaRPr lang="es-ES" b="1" i="0" dirty="0">
              <a:solidFill>
                <a:srgbClr val="339933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pt-BR" b="1" i="0" dirty="0" err="1">
                <a:solidFill>
                  <a:srgbClr val="339933"/>
                </a:solidFill>
              </a:rPr>
              <a:t>Password</a:t>
            </a:r>
            <a:r>
              <a:rPr lang="pt-BR" b="1" i="0" dirty="0">
                <a:solidFill>
                  <a:srgbClr val="339933"/>
                </a:solidFill>
              </a:rPr>
              <a:t>: Avaya@123</a:t>
            </a:r>
            <a:endParaRPr lang="es-ES" b="1" i="0" dirty="0">
              <a:solidFill>
                <a:srgbClr val="339933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pt-BR" b="1" i="0" dirty="0">
                <a:solidFill>
                  <a:srgbClr val="339933"/>
                </a:solidFill>
              </a:rPr>
              <a:t> </a:t>
            </a:r>
            <a:endParaRPr lang="es-ES" b="1" i="0" dirty="0">
              <a:solidFill>
                <a:srgbClr val="339933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pt-BR" b="1" i="0" dirty="0" err="1">
                <a:solidFill>
                  <a:srgbClr val="339933"/>
                </a:solidFill>
              </a:rPr>
              <a:t>Engagement</a:t>
            </a:r>
            <a:r>
              <a:rPr lang="pt-BR" b="1" i="0" dirty="0">
                <a:solidFill>
                  <a:srgbClr val="339933"/>
                </a:solidFill>
              </a:rPr>
              <a:t> Designer:</a:t>
            </a:r>
            <a:endParaRPr lang="es-ES" b="1" i="0" dirty="0">
              <a:solidFill>
                <a:srgbClr val="339933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pt-BR" b="1" i="0" dirty="0">
                <a:solidFill>
                  <a:srgbClr val="339933"/>
                </a:solidFill>
              </a:rPr>
              <a:t>                Cluster: SHD-CE3c-16-1</a:t>
            </a:r>
            <a:endParaRPr lang="es-ES" b="1" i="0" dirty="0">
              <a:solidFill>
                <a:srgbClr val="339933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pt-BR" b="1" i="0" dirty="0">
                <a:solidFill>
                  <a:srgbClr val="339933"/>
                </a:solidFill>
              </a:rPr>
              <a:t>                https://shd-ce3c-16-1.snapin.avaya.com/services/EngagementDesigner-3.3.0.0.25078/index.html</a:t>
            </a:r>
            <a:endParaRPr lang="es-ES" b="1" i="0" dirty="0">
              <a:solidFill>
                <a:srgbClr val="339933"/>
              </a:solidFill>
            </a:endParaRPr>
          </a:p>
          <a:p>
            <a:endParaRPr lang="es-ES" b="1" dirty="0">
              <a:solidFill>
                <a:srgbClr val="3399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1A4D50A-EB7C-4C34-BFD8-DB9F2D12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Breeze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(Cont.)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C4C572-B04E-49ED-83BD-C312AA0F1841}"/>
              </a:ext>
            </a:extLst>
          </p:cNvPr>
          <p:cNvSpPr txBox="1"/>
          <p:nvPr/>
        </p:nvSpPr>
        <p:spPr>
          <a:xfrm>
            <a:off x="509451" y="1330716"/>
            <a:ext cx="7615646" cy="406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0"/>
              </a:spcBef>
              <a:buClrTx/>
              <a:buSzTx/>
              <a:buAutoNum type="arabicPeriod"/>
            </a:pPr>
            <a:r>
              <a:rPr lang="es-ES" b="1" i="0" dirty="0">
                <a:solidFill>
                  <a:srgbClr val="339933"/>
                </a:solidFill>
              </a:rPr>
              <a:t>Conectarse a la VPN de </a:t>
            </a:r>
            <a:r>
              <a:rPr lang="es-ES" b="1" i="0" dirty="0" err="1">
                <a:solidFill>
                  <a:srgbClr val="339933"/>
                </a:solidFill>
              </a:rPr>
              <a:t>Avavya</a:t>
            </a:r>
            <a:endParaRPr lang="es-ES" b="1" i="0" dirty="0">
              <a:solidFill>
                <a:srgbClr val="339933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buClrTx/>
              <a:buSzTx/>
              <a:buAutoNum type="arabicPeriod"/>
            </a:pPr>
            <a:endParaRPr lang="es-AR" b="1" i="0" dirty="0">
              <a:solidFill>
                <a:srgbClr val="339933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buClrTx/>
              <a:buSzTx/>
              <a:buFont typeface="Wingdings" pitchFamily="2" charset="2"/>
              <a:buAutoNum type="arabicPeriod"/>
            </a:pPr>
            <a:r>
              <a:rPr lang="es-AR" b="1" i="0" dirty="0">
                <a:solidFill>
                  <a:srgbClr val="339933"/>
                </a:solidFill>
              </a:rPr>
              <a:t>I</a:t>
            </a:r>
            <a:r>
              <a:rPr lang="es-ES" b="1" i="0" dirty="0">
                <a:solidFill>
                  <a:srgbClr val="339933"/>
                </a:solidFill>
              </a:rPr>
              <a:t>r a </a:t>
            </a:r>
            <a:r>
              <a:rPr lang="en-US" b="1" i="0" dirty="0">
                <a:solidFill>
                  <a:srgbClr val="339933"/>
                </a:solidFill>
              </a:rPr>
              <a:t>https://shd-smgr3-01.snapin.avaya.com/SMGR/#</a:t>
            </a:r>
            <a:endParaRPr lang="es-ES" b="1" i="0" dirty="0">
              <a:solidFill>
                <a:srgbClr val="339933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buClrTx/>
              <a:buSzTx/>
              <a:buAutoNum type="arabicPeriod"/>
            </a:pPr>
            <a:r>
              <a:rPr lang="es-AR" b="1" i="0" dirty="0" err="1">
                <a:solidFill>
                  <a:srgbClr val="339933"/>
                </a:solidFill>
              </a:rPr>
              <a:t>Loguearse</a:t>
            </a:r>
            <a:endParaRPr lang="es-AR" b="1" i="0" dirty="0">
              <a:solidFill>
                <a:srgbClr val="339933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buClrTx/>
              <a:buSzTx/>
              <a:buAutoNum type="arabicPeriod"/>
            </a:pPr>
            <a:r>
              <a:rPr lang="es-AR" b="1" i="0" dirty="0">
                <a:solidFill>
                  <a:srgbClr val="339933"/>
                </a:solidFill>
              </a:rPr>
              <a:t>Debemos configurar en el </a:t>
            </a:r>
            <a:r>
              <a:rPr lang="es-AR" b="1" i="0" dirty="0" err="1">
                <a:solidFill>
                  <a:srgbClr val="339933"/>
                </a:solidFill>
              </a:rPr>
              <a:t>Session</a:t>
            </a:r>
            <a:r>
              <a:rPr lang="es-AR" b="1" i="0" dirty="0">
                <a:solidFill>
                  <a:srgbClr val="339933"/>
                </a:solidFill>
              </a:rPr>
              <a:t> Manager : </a:t>
            </a:r>
            <a:r>
              <a:rPr lang="es-AR" b="1" i="0" dirty="0" err="1">
                <a:solidFill>
                  <a:srgbClr val="339933"/>
                </a:solidFill>
              </a:rPr>
              <a:t>Applications</a:t>
            </a:r>
            <a:r>
              <a:rPr lang="es-AR" b="1" i="0" dirty="0">
                <a:solidFill>
                  <a:srgbClr val="339933"/>
                </a:solidFill>
              </a:rPr>
              <a:t> y </a:t>
            </a:r>
            <a:r>
              <a:rPr lang="es-AR" b="1" i="0" dirty="0" err="1">
                <a:solidFill>
                  <a:srgbClr val="339933"/>
                </a:solidFill>
              </a:rPr>
              <a:t>Application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Sequences</a:t>
            </a: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buClrTx/>
              <a:buSzTx/>
              <a:buAutoNum type="arabi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04AE44-814F-41B6-958E-86D8E3CC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7" y="2619103"/>
            <a:ext cx="4770183" cy="23726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95EAD1-2BF9-452C-9729-3B95011C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274" y="3805405"/>
            <a:ext cx="3842720" cy="22472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885268-0F1C-4B35-821B-01C42241D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8" y="4725288"/>
            <a:ext cx="3549648" cy="160399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37616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DAB79F7-720D-4DB9-A9ED-F1482F1F16BB}"/>
              </a:ext>
            </a:extLst>
          </p:cNvPr>
          <p:cNvSpPr/>
          <p:nvPr/>
        </p:nvSpPr>
        <p:spPr>
          <a:xfrm>
            <a:off x="-104503" y="1252600"/>
            <a:ext cx="4572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r>
              <a:rPr lang="es-AR" b="1" i="0" dirty="0">
                <a:solidFill>
                  <a:srgbClr val="339933"/>
                </a:solidFill>
              </a:rPr>
              <a:t>Dentro de SM – </a:t>
            </a:r>
            <a:r>
              <a:rPr lang="es-AR" b="1" i="0" dirty="0" err="1">
                <a:solidFill>
                  <a:srgbClr val="339933"/>
                </a:solidFill>
              </a:rPr>
              <a:t>Implicit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Users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es-AR" b="1" i="0" dirty="0">
                <a:solidFill>
                  <a:srgbClr val="339933"/>
                </a:solidFill>
              </a:rPr>
              <a:t>Agregamos nuestro contacto y lo asociamos a un </a:t>
            </a:r>
            <a:r>
              <a:rPr lang="es-AR" b="1" i="0" dirty="0" err="1">
                <a:solidFill>
                  <a:srgbClr val="339933"/>
                </a:solidFill>
              </a:rPr>
              <a:t>origination</a:t>
            </a:r>
            <a:r>
              <a:rPr lang="es-AR" b="1" i="0" dirty="0">
                <a:solidFill>
                  <a:srgbClr val="339933"/>
                </a:solidFill>
              </a:rPr>
              <a:t> (hacer llamadas) o </a:t>
            </a:r>
            <a:r>
              <a:rPr lang="es-AR" b="1" i="0" dirty="0" err="1">
                <a:solidFill>
                  <a:srgbClr val="339933"/>
                </a:solidFill>
              </a:rPr>
              <a:t>termination</a:t>
            </a:r>
            <a:r>
              <a:rPr lang="es-AR" b="1" i="0" dirty="0">
                <a:solidFill>
                  <a:srgbClr val="339933"/>
                </a:solidFill>
              </a:rPr>
              <a:t> (recibir llamadas) </a:t>
            </a:r>
            <a:r>
              <a:rPr lang="es-AR" b="1" i="0" dirty="0" err="1">
                <a:solidFill>
                  <a:srgbClr val="339933"/>
                </a:solidFill>
              </a:rPr>
              <a:t>application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sequence</a:t>
            </a: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37E3667-EF05-4C0F-AF2C-E48EB537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Breeze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(Cont.)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89E2C5-9A62-4B7E-8593-BCCDAD66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9" y="2189672"/>
            <a:ext cx="5577840" cy="24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312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DAB79F7-720D-4DB9-A9ED-F1482F1F16BB}"/>
              </a:ext>
            </a:extLst>
          </p:cNvPr>
          <p:cNvSpPr/>
          <p:nvPr/>
        </p:nvSpPr>
        <p:spPr>
          <a:xfrm>
            <a:off x="-104503" y="1252600"/>
            <a:ext cx="4572000" cy="658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r>
              <a:rPr lang="es-AR" b="1" i="0" dirty="0">
                <a:solidFill>
                  <a:srgbClr val="339933"/>
                </a:solidFill>
              </a:rPr>
              <a:t>Dentro de </a:t>
            </a:r>
            <a:r>
              <a:rPr lang="es-AR" b="1" i="0" dirty="0" err="1">
                <a:solidFill>
                  <a:srgbClr val="339933"/>
                </a:solidFill>
              </a:rPr>
              <a:t>Breeze</a:t>
            </a: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2686050" lvl="5" indent="-400050">
              <a:lnSpc>
                <a:spcPct val="85000"/>
              </a:lnSpc>
              <a:spcBef>
                <a:spcPct val="0"/>
              </a:spcBef>
              <a:buFont typeface="+mj-lt"/>
              <a:buAutoNum type="romanUcPeriod"/>
            </a:pPr>
            <a:r>
              <a:rPr lang="es-AR" b="1" i="0" dirty="0">
                <a:solidFill>
                  <a:srgbClr val="339933"/>
                </a:solidFill>
              </a:rPr>
              <a:t>Buscar el servidor que queremos utilizar y editarlo (o crear uno nuevo)</a:t>
            </a:r>
          </a:p>
          <a:p>
            <a:pPr marL="2686050" lvl="5" indent="-400050">
              <a:lnSpc>
                <a:spcPct val="85000"/>
              </a:lnSpc>
              <a:spcBef>
                <a:spcPct val="0"/>
              </a:spcBef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es-AR" b="1" i="0" dirty="0">
                <a:solidFill>
                  <a:srgbClr val="339933"/>
                </a:solidFill>
              </a:rPr>
              <a:t>Debemos decirle el nombre de la entidad y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</a:pPr>
            <a:r>
              <a:rPr lang="es-AR" b="1" i="0" dirty="0">
                <a:solidFill>
                  <a:srgbClr val="339933"/>
                </a:solidFill>
              </a:rPr>
              <a:t>Los datos que se ven  en la imagen</a:t>
            </a: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romanUcPeriod"/>
            </a:pPr>
            <a:r>
              <a:rPr lang="es-AR" b="1" i="0" dirty="0" err="1">
                <a:solidFill>
                  <a:srgbClr val="339933"/>
                </a:solidFill>
              </a:rPr>
              <a:t>Engagement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Desigmer</a:t>
            </a:r>
            <a:endParaRPr lang="es-AR" b="1" i="0" dirty="0">
              <a:solidFill>
                <a:srgbClr val="339933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37E3667-EF05-4C0F-AF2C-E48EB537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Breeze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(Cont.)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B067AB-D77C-447F-9262-08219898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1" y="1572389"/>
            <a:ext cx="1741442" cy="240378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6D220FF-4D2B-46DE-8A12-AF398D90F711}"/>
              </a:ext>
            </a:extLst>
          </p:cNvPr>
          <p:cNvSpPr/>
          <p:nvPr/>
        </p:nvSpPr>
        <p:spPr bwMode="auto">
          <a:xfrm>
            <a:off x="76200" y="1698170"/>
            <a:ext cx="2183674" cy="613955"/>
          </a:xfrm>
          <a:prstGeom prst="ellipse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s-ES" sz="1600" b="0" i="1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C14519-8C53-40E8-AFC8-E4624E28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87" y="2536052"/>
            <a:ext cx="4991902" cy="1785896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0C8923-A05B-4D67-9C6D-A832F3E9D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129" y="3976174"/>
            <a:ext cx="5307806" cy="2607506"/>
          </a:xfrm>
          <a:prstGeom prst="rect">
            <a:avLst/>
          </a:prstGeom>
          <a:ln>
            <a:solidFill>
              <a:srgbClr val="339933"/>
            </a:solidFill>
          </a:ln>
        </p:spPr>
      </p:pic>
    </p:spTree>
    <p:extLst>
      <p:ext uri="{BB962C8B-B14F-4D97-AF65-F5344CB8AC3E}">
        <p14:creationId xmlns:p14="http://schemas.microsoft.com/office/powerpoint/2010/main" val="32578972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9082953-40FB-42D1-9CF2-B134BA76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Breeze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(Cont.)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DFACF5-38B7-4C37-A94B-B6B90D34E805}"/>
              </a:ext>
            </a:extLst>
          </p:cNvPr>
          <p:cNvSpPr/>
          <p:nvPr/>
        </p:nvSpPr>
        <p:spPr>
          <a:xfrm>
            <a:off x="-104503" y="1252600"/>
            <a:ext cx="4572000" cy="40688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r>
              <a:rPr lang="es-AR" b="1" i="0" dirty="0">
                <a:solidFill>
                  <a:srgbClr val="339933"/>
                </a:solidFill>
              </a:rPr>
              <a:t>También dentro de </a:t>
            </a:r>
            <a:r>
              <a:rPr lang="es-AR" b="1" i="0" dirty="0" err="1">
                <a:solidFill>
                  <a:srgbClr val="339933"/>
                </a:solidFill>
              </a:rPr>
              <a:t>Breeze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debemo</a:t>
            </a:r>
            <a:r>
              <a:rPr lang="es-AR" b="1" i="0" dirty="0">
                <a:solidFill>
                  <a:srgbClr val="339933"/>
                </a:solidFill>
              </a:rPr>
              <a:t> configurar las reglas de los </a:t>
            </a:r>
            <a:r>
              <a:rPr lang="es-AR" b="1" i="0" dirty="0" err="1">
                <a:solidFill>
                  <a:srgbClr val="339933"/>
                </a:solidFill>
              </a:rPr>
              <a:t>Implicit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Users</a:t>
            </a: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s-AR" b="1" i="0" dirty="0">
              <a:solidFill>
                <a:srgbClr val="33993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0A3C41-B334-4843-9CF4-033F9D9A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1863865"/>
            <a:ext cx="7262949" cy="37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623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9082953-40FB-42D1-9CF2-B134BA76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Breeze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(Cont.)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DFACF5-38B7-4C37-A94B-B6B90D34E805}"/>
              </a:ext>
            </a:extLst>
          </p:cNvPr>
          <p:cNvSpPr/>
          <p:nvPr/>
        </p:nvSpPr>
        <p:spPr>
          <a:xfrm>
            <a:off x="-104503" y="1252600"/>
            <a:ext cx="4572000" cy="36502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r>
              <a:rPr lang="es-AR" b="1" i="0" dirty="0">
                <a:solidFill>
                  <a:srgbClr val="339933"/>
                </a:solidFill>
              </a:rPr>
              <a:t>En </a:t>
            </a:r>
            <a:r>
              <a:rPr lang="es-AR" b="1" i="0" dirty="0" err="1">
                <a:solidFill>
                  <a:srgbClr val="339933"/>
                </a:solidFill>
              </a:rPr>
              <a:t>Engagement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Designer</a:t>
            </a:r>
            <a:r>
              <a:rPr lang="es-AR" b="1" i="0" dirty="0">
                <a:solidFill>
                  <a:srgbClr val="339933"/>
                </a:solidFill>
              </a:rPr>
              <a:t> – </a:t>
            </a:r>
            <a:r>
              <a:rPr lang="es-AR" b="1" i="0" dirty="0" err="1">
                <a:solidFill>
                  <a:srgbClr val="339933"/>
                </a:solidFill>
              </a:rPr>
              <a:t>Admin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Console</a:t>
            </a: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0B00D0-D003-4B47-BC81-17679C1D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3" y="2088884"/>
            <a:ext cx="6727371" cy="41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83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9082953-40FB-42D1-9CF2-B134BA76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Breeze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(Cont.)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DFACF5-38B7-4C37-A94B-B6B90D34E805}"/>
              </a:ext>
            </a:extLst>
          </p:cNvPr>
          <p:cNvSpPr/>
          <p:nvPr/>
        </p:nvSpPr>
        <p:spPr>
          <a:xfrm>
            <a:off x="-104503" y="1252600"/>
            <a:ext cx="4572000" cy="38595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r>
              <a:rPr lang="es-AR" b="1" i="0" dirty="0">
                <a:solidFill>
                  <a:srgbClr val="339933"/>
                </a:solidFill>
              </a:rPr>
              <a:t>En </a:t>
            </a:r>
            <a:r>
              <a:rPr lang="es-AR" b="1" i="0" dirty="0" err="1">
                <a:solidFill>
                  <a:srgbClr val="339933"/>
                </a:solidFill>
              </a:rPr>
              <a:t>Engagement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Designer</a:t>
            </a:r>
            <a:r>
              <a:rPr lang="es-AR" b="1" i="0" dirty="0">
                <a:solidFill>
                  <a:srgbClr val="339933"/>
                </a:solidFill>
              </a:rPr>
              <a:t> – </a:t>
            </a:r>
            <a:r>
              <a:rPr lang="es-AR" b="1" i="0" dirty="0" err="1">
                <a:solidFill>
                  <a:srgbClr val="339933"/>
                </a:solidFill>
              </a:rPr>
              <a:t>Admin</a:t>
            </a:r>
            <a:r>
              <a:rPr lang="es-AR" b="1" i="0" dirty="0">
                <a:solidFill>
                  <a:srgbClr val="339933"/>
                </a:solidFill>
              </a:rPr>
              <a:t> </a:t>
            </a:r>
            <a:r>
              <a:rPr lang="es-AR" b="1" i="0" dirty="0" err="1">
                <a:solidFill>
                  <a:srgbClr val="339933"/>
                </a:solidFill>
              </a:rPr>
              <a:t>Console</a:t>
            </a:r>
            <a:r>
              <a:rPr lang="es-AR" b="1" i="0" dirty="0">
                <a:solidFill>
                  <a:srgbClr val="339933"/>
                </a:solidFill>
              </a:rPr>
              <a:t> – </a:t>
            </a:r>
            <a:r>
              <a:rPr lang="es-AR" b="1" i="0" dirty="0" err="1">
                <a:solidFill>
                  <a:srgbClr val="339933"/>
                </a:solidFill>
              </a:rPr>
              <a:t>Routing</a:t>
            </a:r>
            <a:r>
              <a:rPr lang="es-AR" b="1" i="0" dirty="0">
                <a:solidFill>
                  <a:srgbClr val="339933"/>
                </a:solidFill>
              </a:rPr>
              <a:t> Crear la regla de ruteo.</a:t>
            </a: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ClrTx/>
              <a:buSzTx/>
              <a:buFont typeface="+mj-lt"/>
              <a:buAutoNum type="arabicPeriod" startAt="6"/>
            </a:pPr>
            <a:endParaRPr lang="es-AR" b="1" i="0" dirty="0">
              <a:solidFill>
                <a:srgbClr val="33993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D9116-698E-492F-AFF2-3B9CD9E3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1" y="2150473"/>
            <a:ext cx="7406638" cy="25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456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5090</TotalTime>
  <Words>195</Words>
  <Application>Microsoft Office PowerPoint</Application>
  <PresentationFormat>Carta (216 x 279 mm)</PresentationFormat>
  <Paragraphs>123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Leandro Prada</cp:lastModifiedBy>
  <cp:revision>640</cp:revision>
  <cp:lastPrinted>2005-04-07T19:27:31Z</cp:lastPrinted>
  <dcterms:created xsi:type="dcterms:W3CDTF">2009-02-23T17:30:19Z</dcterms:created>
  <dcterms:modified xsi:type="dcterms:W3CDTF">2017-12-06T16:18:39Z</dcterms:modified>
</cp:coreProperties>
</file>