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FE0B6-DB7B-4CAB-A197-76506E63C25F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A740-5849-4604-B23F-EAA7FBE77EA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890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BA740-5849-4604-B23F-EAA7FBE77EAE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9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BA740-5849-4604-B23F-EAA7FBE77EAE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32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68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2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7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79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05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4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0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166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593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9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72E79D9-E2BD-4E76-BCEE-FEF4A1193CC8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1AD9AA0-34A9-4A6F-BBAD-144E09CA22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94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415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DOOLT4e9us?feature=oembed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D70E-EF3A-487B-91B8-AD2D4DBAA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 &amp; SSL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33831-9215-46CB-87FA-2D84C2AF4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to understand connection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981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1D67-66CA-4902-829E-A6A5382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Aep</a:t>
            </a:r>
            <a:r>
              <a:rPr lang="en-US" dirty="0"/>
              <a:t> – </a:t>
            </a:r>
            <a:r>
              <a:rPr lang="en-US" dirty="0" err="1"/>
              <a:t>si</a:t>
            </a:r>
            <a:r>
              <a:rPr lang="en-US" dirty="0"/>
              <a:t> el servidor </a:t>
            </a:r>
            <a:r>
              <a:rPr lang="en-US" dirty="0" err="1"/>
              <a:t>usa</a:t>
            </a:r>
            <a:r>
              <a:rPr lang="en-US" dirty="0"/>
              <a:t> https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E3D2-B6FA-46ED-B3A8-93B4208C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Configuration -&gt; MPP Servers -&gt; Browser Settings -&gt; SSL Verify (Yes)</a:t>
            </a:r>
          </a:p>
          <a:p>
            <a:r>
              <a:rPr lang="en-US" dirty="0"/>
              <a:t>System Management -&gt; MPP Manager -&gt; Restart (Para c/u)</a:t>
            </a:r>
            <a:endParaRPr lang="es-AR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C843D-C3E5-44E1-8760-CF62D50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42" y="3035180"/>
            <a:ext cx="5174611" cy="31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AF7D-C27A-4B03-8F36-B463E681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Aep</a:t>
            </a:r>
            <a:r>
              <a:rPr lang="en-US" dirty="0"/>
              <a:t> – </a:t>
            </a:r>
            <a:r>
              <a:rPr lang="en-US" dirty="0" err="1"/>
              <a:t>si</a:t>
            </a:r>
            <a:r>
              <a:rPr lang="en-US" dirty="0"/>
              <a:t> el servidor </a:t>
            </a:r>
            <a:r>
              <a:rPr lang="en-US" dirty="0" err="1"/>
              <a:t>usa</a:t>
            </a:r>
            <a:r>
              <a:rPr lang="en-US" dirty="0"/>
              <a:t> https</a:t>
            </a:r>
            <a:endParaRPr lang="es-AR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C67EA8-A17D-491E-927F-F769FE1F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8" y="1913462"/>
            <a:ext cx="5976820" cy="218396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C6FBB-DD22-4F20-9C16-E89735CBF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46" y="4217951"/>
            <a:ext cx="5846324" cy="23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833C-560C-4818-AD90-8A1C7B0F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478" y="3027376"/>
            <a:ext cx="3777044" cy="150876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gracias</a:t>
            </a:r>
            <a:endParaRPr lang="es-A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193B-F35B-4187-9022-530AAF5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vs HTTPS</a:t>
            </a:r>
            <a:endParaRPr lang="es-AR" dirty="0"/>
          </a:p>
        </p:txBody>
      </p:sp>
      <p:pic>
        <p:nvPicPr>
          <p:cNvPr id="1026" name="Picture 2" descr="Introducción al modelo OSI – El Ingesor">
            <a:extLst>
              <a:ext uri="{FF2B5EF4-FFF2-40B4-BE49-F238E27FC236}">
                <a16:creationId xmlns:a16="http://schemas.microsoft.com/office/drawing/2014/main" id="{77345827-665D-49D0-9632-8E9A4AC8F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24" y="2011363"/>
            <a:ext cx="5609166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8DD35-61F1-474D-9C02-B920E5325BBE}"/>
              </a:ext>
            </a:extLst>
          </p:cNvPr>
          <p:cNvSpPr txBox="1"/>
          <p:nvPr/>
        </p:nvSpPr>
        <p:spPr>
          <a:xfrm>
            <a:off x="6794695" y="5528603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</a:t>
            </a:r>
            <a:endParaRPr lang="es-AR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232EB91-3C23-4365-BBE6-E7989A3EF651}"/>
              </a:ext>
            </a:extLst>
          </p:cNvPr>
          <p:cNvSpPr/>
          <p:nvPr/>
        </p:nvSpPr>
        <p:spPr>
          <a:xfrm>
            <a:off x="9042288" y="4468241"/>
            <a:ext cx="416971" cy="14102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7E4027F-1295-4105-AF1A-6FAEFFB437DF}"/>
              </a:ext>
            </a:extLst>
          </p:cNvPr>
          <p:cNvSpPr/>
          <p:nvPr/>
        </p:nvSpPr>
        <p:spPr>
          <a:xfrm>
            <a:off x="9042287" y="2551519"/>
            <a:ext cx="416971" cy="18851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DC128-1BD0-4A21-90F0-575B739E099D}"/>
              </a:ext>
            </a:extLst>
          </p:cNvPr>
          <p:cNvSpPr txBox="1"/>
          <p:nvPr/>
        </p:nvSpPr>
        <p:spPr>
          <a:xfrm>
            <a:off x="9505970" y="5023494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CAPA DE MEDIO</a:t>
            </a:r>
            <a:endParaRPr lang="es-A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24127-109A-4F16-9EB7-0DC998D723B3}"/>
              </a:ext>
            </a:extLst>
          </p:cNvPr>
          <p:cNvSpPr txBox="1"/>
          <p:nvPr/>
        </p:nvSpPr>
        <p:spPr>
          <a:xfrm>
            <a:off x="9672682" y="3370596"/>
            <a:ext cx="17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CAPA DE HOST</a:t>
            </a:r>
            <a:endParaRPr lang="es-A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8F3AC-A21E-4D6D-8AC0-09024220F0E4}"/>
              </a:ext>
            </a:extLst>
          </p:cNvPr>
          <p:cNvSpPr txBox="1"/>
          <p:nvPr/>
        </p:nvSpPr>
        <p:spPr>
          <a:xfrm>
            <a:off x="7195598" y="5008126"/>
            <a:ext cx="66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</a:t>
            </a:r>
            <a:endParaRPr lang="es-A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5E9DA-92C9-4189-80E0-D69B3BF028DF}"/>
              </a:ext>
            </a:extLst>
          </p:cNvPr>
          <p:cNvSpPr txBox="1"/>
          <p:nvPr/>
        </p:nvSpPr>
        <p:spPr>
          <a:xfrm>
            <a:off x="7355089" y="45632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</a:t>
            </a:r>
            <a:endParaRPr lang="es-A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A82B2-1AC0-48F2-BEBA-86EEC680F643}"/>
              </a:ext>
            </a:extLst>
          </p:cNvPr>
          <p:cNvSpPr txBox="1"/>
          <p:nvPr/>
        </p:nvSpPr>
        <p:spPr>
          <a:xfrm>
            <a:off x="7024481" y="4009293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TCP/UDP</a:t>
            </a:r>
            <a:endParaRPr lang="es-A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C4715-CA09-4535-9D5B-B0FB815E8220}"/>
              </a:ext>
            </a:extLst>
          </p:cNvPr>
          <p:cNvSpPr txBox="1"/>
          <p:nvPr/>
        </p:nvSpPr>
        <p:spPr>
          <a:xfrm flipH="1">
            <a:off x="7180163" y="2611266"/>
            <a:ext cx="78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  <a:endParaRPr lang="es-A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3A7D7-71FE-4AEF-9BE5-EF05668EA309}"/>
              </a:ext>
            </a:extLst>
          </p:cNvPr>
          <p:cNvSpPr txBox="1"/>
          <p:nvPr/>
        </p:nvSpPr>
        <p:spPr>
          <a:xfrm>
            <a:off x="7043396" y="308784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TLS/SSL</a:t>
            </a:r>
            <a:endParaRPr lang="es-A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CE1C-680F-402F-94D6-3C17492E9C7D}"/>
              </a:ext>
            </a:extLst>
          </p:cNvPr>
          <p:cNvSpPr txBox="1"/>
          <p:nvPr/>
        </p:nvSpPr>
        <p:spPr>
          <a:xfrm>
            <a:off x="8279252" y="28654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</a:t>
            </a:r>
            <a:endParaRPr lang="es-AR" b="1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5964B9F-812A-43DB-B342-DFBC887C00AA}"/>
              </a:ext>
            </a:extLst>
          </p:cNvPr>
          <p:cNvSpPr/>
          <p:nvPr/>
        </p:nvSpPr>
        <p:spPr>
          <a:xfrm>
            <a:off x="7932109" y="2688058"/>
            <a:ext cx="416971" cy="7532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070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C9D2-8F01-40B7-930B-CDD09D3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2009-480B-4AAF-96EF-803CDD21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encriptación protege contra:</a:t>
            </a:r>
          </a:p>
          <a:p>
            <a:pPr lvl="1"/>
            <a:r>
              <a:rPr lang="es-AR" dirty="0"/>
              <a:t>Intercepción de mensajes por terceros.</a:t>
            </a:r>
          </a:p>
          <a:p>
            <a:pPr lvl="1"/>
            <a:r>
              <a:rPr lang="es-AR" dirty="0"/>
              <a:t>Alteración de los mensajes por terceros.</a:t>
            </a:r>
          </a:p>
          <a:p>
            <a:r>
              <a:rPr lang="es-AR" dirty="0"/>
              <a:t>Básicamente asegura el canal.</a:t>
            </a:r>
          </a:p>
          <a:p>
            <a:r>
              <a:rPr lang="es-AR" dirty="0"/>
              <a:t>Para garantizar la protección se usan certificados y encriptación de clave pública y privada.</a:t>
            </a:r>
          </a:p>
        </p:txBody>
      </p:sp>
    </p:spTree>
    <p:extLst>
      <p:ext uri="{BB962C8B-B14F-4D97-AF65-F5344CB8AC3E}">
        <p14:creationId xmlns:p14="http://schemas.microsoft.com/office/powerpoint/2010/main" val="235836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2ECE-5223-43B3-A085-FEAC19B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Clave publica – clave </a:t>
            </a:r>
            <a:r>
              <a:rPr lang="es-AR" dirty="0"/>
              <a:t>privada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00F2AA-A553-4EE8-97A3-9AA5C60BEE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" y="1930392"/>
            <a:ext cx="4120600" cy="402170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A8EFBB-D6E1-41B4-A051-1356A512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56" y="1930392"/>
            <a:ext cx="3590809" cy="40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91B02-C8CF-41BA-8607-1FEA8C477A8A}"/>
              </a:ext>
            </a:extLst>
          </p:cNvPr>
          <p:cNvSpPr txBox="1"/>
          <p:nvPr/>
        </p:nvSpPr>
        <p:spPr>
          <a:xfrm>
            <a:off x="1907688" y="6089554"/>
            <a:ext cx="25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Encriptación </a:t>
            </a:r>
            <a:r>
              <a:rPr lang="es-AR" b="1" dirty="0"/>
              <a:t>Asimétrica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16840-A116-4037-9E5F-6E3FEFE7B84D}"/>
              </a:ext>
            </a:extLst>
          </p:cNvPr>
          <p:cNvSpPr txBox="1"/>
          <p:nvPr/>
        </p:nvSpPr>
        <p:spPr>
          <a:xfrm>
            <a:off x="7280080" y="6059662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Modelo de Encriptación </a:t>
            </a:r>
            <a:r>
              <a:rPr lang="es-AR" b="1" dirty="0"/>
              <a:t>Simétrica</a:t>
            </a:r>
          </a:p>
        </p:txBody>
      </p:sp>
    </p:spTree>
    <p:extLst>
      <p:ext uri="{BB962C8B-B14F-4D97-AF65-F5344CB8AC3E}">
        <p14:creationId xmlns:p14="http://schemas.microsoft.com/office/powerpoint/2010/main" val="355095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1D6-4E51-4B66-847A-6D4D3C5A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certificados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D34D-EDED-4FCD-AAA1-BBE44C7C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claves son </a:t>
            </a:r>
            <a:r>
              <a:rPr lang="es-AR" dirty="0"/>
              <a:t>guardadas</a:t>
            </a:r>
            <a:r>
              <a:rPr lang="en-US" dirty="0"/>
              <a:t> </a:t>
            </a:r>
            <a:r>
              <a:rPr lang="es-AR" dirty="0"/>
              <a:t>en</a:t>
            </a:r>
            <a:r>
              <a:rPr lang="en-US" dirty="0"/>
              <a:t> </a:t>
            </a:r>
            <a:r>
              <a:rPr lang="es-AR" dirty="0"/>
              <a:t>certificados</a:t>
            </a:r>
            <a:r>
              <a:rPr lang="en-US" dirty="0"/>
              <a:t> </a:t>
            </a:r>
            <a:r>
              <a:rPr lang="es-AR" dirty="0"/>
              <a:t>en</a:t>
            </a:r>
            <a:r>
              <a:rPr lang="en-US" dirty="0"/>
              <a:t> </a:t>
            </a:r>
            <a:r>
              <a:rPr lang="es-AR" dirty="0"/>
              <a:t>formato</a:t>
            </a:r>
            <a:r>
              <a:rPr lang="en-US" dirty="0"/>
              <a:t> X.</a:t>
            </a:r>
            <a:r>
              <a:rPr lang="es-AR" dirty="0"/>
              <a:t>509:</a:t>
            </a:r>
          </a:p>
          <a:p>
            <a:pPr lvl="1"/>
            <a:r>
              <a:rPr lang="es-AR" dirty="0">
                <a:hlinkClick r:id="rId2"/>
              </a:rPr>
              <a:t>https://tools.ietf.org/html/rfc4158</a:t>
            </a:r>
            <a:endParaRPr lang="es-AR" dirty="0"/>
          </a:p>
          <a:p>
            <a:pPr lvl="1"/>
            <a:endParaRPr lang="es-AR" dirty="0"/>
          </a:p>
          <a:p>
            <a:r>
              <a:rPr lang="es-AR" dirty="0"/>
              <a:t>El servidor tiene su clave publica en un certificado, idealmente firmado. Este certificado es publicado para poder realizar la conexión. A su vez el servidor tiene su clave privada que no la publica.</a:t>
            </a:r>
          </a:p>
          <a:p>
            <a:r>
              <a:rPr lang="es-AR" dirty="0"/>
              <a:t>El certificado puede estar firmado, en este caso debería estarlo por una autoridad certificadora que verifica que esa clave corresponde a ese servidor.</a:t>
            </a:r>
          </a:p>
          <a:p>
            <a:r>
              <a:rPr lang="es-AR" dirty="0"/>
              <a:t>Estos certificados se suelen guardar en un </a:t>
            </a:r>
            <a:r>
              <a:rPr lang="es-AR" dirty="0" err="1"/>
              <a:t>keystore</a:t>
            </a:r>
            <a:r>
              <a:rPr lang="es-AR" dirty="0"/>
              <a:t>, un archivo encriptado que contiene certificados.</a:t>
            </a:r>
          </a:p>
        </p:txBody>
      </p:sp>
    </p:spTree>
    <p:extLst>
      <p:ext uri="{BB962C8B-B14F-4D97-AF65-F5344CB8AC3E}">
        <p14:creationId xmlns:p14="http://schemas.microsoft.com/office/powerpoint/2010/main" val="209257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A782-3122-44F1-BFD9-3947BD97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Handshake</a:t>
            </a:r>
            <a:endParaRPr lang="es-AR" dirty="0"/>
          </a:p>
        </p:txBody>
      </p:sp>
      <p:pic>
        <p:nvPicPr>
          <p:cNvPr id="3074" name="Picture 2" descr="the TLS Handshake">
            <a:extLst>
              <a:ext uri="{FF2B5EF4-FFF2-40B4-BE49-F238E27FC236}">
                <a16:creationId xmlns:a16="http://schemas.microsoft.com/office/drawing/2014/main" id="{47E23E70-E078-4931-8717-51E6817F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46" y="2011680"/>
            <a:ext cx="7573229" cy="432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8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5F68-34AC-463E-9730-0716AA96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– </a:t>
            </a:r>
            <a:r>
              <a:rPr lang="en-US" dirty="0" err="1"/>
              <a:t>Algoritmo</a:t>
            </a:r>
            <a:r>
              <a:rPr lang="en-US" dirty="0"/>
              <a:t> RSA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A787-1FC3-4D62-92AC-80D1053E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El </a:t>
            </a:r>
            <a:r>
              <a:rPr lang="en-US" b="1" dirty="0"/>
              <a:t>cliente</a:t>
            </a:r>
            <a:r>
              <a:rPr lang="en-US" dirty="0"/>
              <a:t> </a:t>
            </a:r>
            <a:r>
              <a:rPr lang="en-US" dirty="0" err="1"/>
              <a:t>envía</a:t>
            </a:r>
            <a:r>
              <a:rPr lang="en-US" dirty="0"/>
              <a:t> el “hello”, que </a:t>
            </a:r>
            <a:r>
              <a:rPr lang="en-US" dirty="0" err="1"/>
              <a:t>incluye</a:t>
            </a:r>
            <a:r>
              <a:rPr lang="en-US" dirty="0"/>
              <a:t>: version de TLS, ciphers suites (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la clave de session) que </a:t>
            </a:r>
            <a:r>
              <a:rPr lang="en-US" dirty="0" err="1"/>
              <a:t>soporta</a:t>
            </a:r>
            <a:r>
              <a:rPr lang="en-US" dirty="0"/>
              <a:t> y un random (un string </a:t>
            </a:r>
            <a:r>
              <a:rPr lang="en-US" dirty="0" err="1"/>
              <a:t>aleatorio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El </a:t>
            </a:r>
            <a:r>
              <a:rPr lang="es-AR" b="1" dirty="0"/>
              <a:t>servidor</a:t>
            </a:r>
            <a:r>
              <a:rPr lang="es-AR" dirty="0"/>
              <a:t> envía su </a:t>
            </a:r>
            <a:r>
              <a:rPr lang="es-AR" dirty="0" err="1"/>
              <a:t>hello</a:t>
            </a:r>
            <a:r>
              <a:rPr lang="es-AR" dirty="0"/>
              <a:t>, que incluye: el certificado con la clave pública, el </a:t>
            </a:r>
            <a:r>
              <a:rPr lang="es-AR" dirty="0" err="1"/>
              <a:t>cipher</a:t>
            </a:r>
            <a:r>
              <a:rPr lang="es-AR" dirty="0"/>
              <a:t> suite que eligió y un </a:t>
            </a:r>
            <a:r>
              <a:rPr lang="es-AR" dirty="0" err="1"/>
              <a:t>random</a:t>
            </a:r>
            <a:r>
              <a:rPr lang="es-A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El </a:t>
            </a:r>
            <a:r>
              <a:rPr lang="es-AR" b="1" dirty="0"/>
              <a:t>cliente</a:t>
            </a:r>
            <a:r>
              <a:rPr lang="es-AR" dirty="0"/>
              <a:t> verifica el certificado con la autoridad certificante. Identificando al servidor.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El </a:t>
            </a:r>
            <a:r>
              <a:rPr lang="es-AR" b="1" dirty="0"/>
              <a:t>cliente</a:t>
            </a:r>
            <a:r>
              <a:rPr lang="es-AR" dirty="0"/>
              <a:t> envía un secreto (otro </a:t>
            </a:r>
            <a:r>
              <a:rPr lang="es-AR" dirty="0" err="1"/>
              <a:t>string</a:t>
            </a:r>
            <a:r>
              <a:rPr lang="es-AR" dirty="0"/>
              <a:t> aleatorio) encriptado con la clave pública.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Tanto el </a:t>
            </a:r>
            <a:r>
              <a:rPr lang="es-AR" b="1" dirty="0"/>
              <a:t>cliente</a:t>
            </a:r>
            <a:r>
              <a:rPr lang="es-AR" dirty="0"/>
              <a:t> como el </a:t>
            </a:r>
            <a:r>
              <a:rPr lang="es-AR" b="1" dirty="0"/>
              <a:t>servidor</a:t>
            </a:r>
            <a:r>
              <a:rPr lang="es-AR" dirty="0"/>
              <a:t> generan un secreto compartido con el secreto del cliente y los </a:t>
            </a:r>
            <a:r>
              <a:rPr lang="es-AR" dirty="0" err="1"/>
              <a:t>random</a:t>
            </a:r>
            <a:r>
              <a:rPr lang="es-AR" dirty="0"/>
              <a:t> del cliente y el servidor.</a:t>
            </a:r>
          </a:p>
        </p:txBody>
      </p:sp>
    </p:spTree>
    <p:extLst>
      <p:ext uri="{BB962C8B-B14F-4D97-AF65-F5344CB8AC3E}">
        <p14:creationId xmlns:p14="http://schemas.microsoft.com/office/powerpoint/2010/main" val="17838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79A2-3B2D-465A-A458-D7F3B732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variantes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1869-D6B3-49BC-B6E2-3A513A1D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casos que </a:t>
            </a:r>
            <a:r>
              <a:rPr lang="en-US" dirty="0" err="1"/>
              <a:t>involucren</a:t>
            </a:r>
            <a:r>
              <a:rPr lang="en-US" dirty="0"/>
              <a:t> </a:t>
            </a:r>
            <a:r>
              <a:rPr lang="en-US" dirty="0" err="1"/>
              <a:t>certificados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, cuando el servidor quiere </a:t>
            </a:r>
            <a:r>
              <a:rPr lang="en-US" dirty="0" err="1"/>
              <a:t>limitar</a:t>
            </a:r>
            <a:r>
              <a:rPr lang="en-US" dirty="0"/>
              <a:t> el </a:t>
            </a:r>
            <a:r>
              <a:rPr lang="en-US" dirty="0" err="1"/>
              <a:t>acceso</a:t>
            </a:r>
            <a:r>
              <a:rPr lang="en-US" dirty="0"/>
              <a:t>. No es el caso de las </a:t>
            </a:r>
            <a:r>
              <a:rPr lang="en-US" dirty="0" err="1"/>
              <a:t>páginas</a:t>
            </a:r>
            <a:r>
              <a:rPr lang="en-US" dirty="0"/>
              <a:t> web </a:t>
            </a:r>
            <a:r>
              <a:rPr lang="en-US" dirty="0" err="1"/>
              <a:t>públicas</a:t>
            </a:r>
            <a:r>
              <a:rPr lang="en-US" dirty="0"/>
              <a:t>.</a:t>
            </a:r>
          </a:p>
          <a:p>
            <a:r>
              <a:rPr lang="en-US" dirty="0"/>
              <a:t>Los web browsers </a:t>
            </a:r>
            <a:r>
              <a:rPr lang="en-US" dirty="0" err="1"/>
              <a:t>resuelven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intercambio</a:t>
            </a:r>
            <a:r>
              <a:rPr lang="en-US" dirty="0"/>
              <a:t> y Pedido de </a:t>
            </a:r>
            <a:r>
              <a:rPr lang="en-US" dirty="0" err="1"/>
              <a:t>certificados</a:t>
            </a:r>
            <a:r>
              <a:rPr lang="en-US" dirty="0"/>
              <a:t>, sin embargo es possible que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situaciones</a:t>
            </a:r>
            <a:r>
              <a:rPr lang="en-US" dirty="0"/>
              <a:t> </a:t>
            </a:r>
            <a:r>
              <a:rPr lang="en-US" dirty="0" err="1"/>
              <a:t>requieran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certificado</a:t>
            </a:r>
            <a:r>
              <a:rPr lang="en-US" dirty="0"/>
              <a:t> con la clave </a:t>
            </a:r>
            <a:r>
              <a:rPr lang="en-US" dirty="0" err="1"/>
              <a:t>pública</a:t>
            </a:r>
            <a:r>
              <a:rPr lang="en-US" dirty="0"/>
              <a:t> a mano.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450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F239-8EDC-47D2-BD0A-01B78C7A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Aep</a:t>
            </a:r>
            <a:r>
              <a:rPr lang="en-US" dirty="0"/>
              <a:t> – </a:t>
            </a:r>
            <a:r>
              <a:rPr lang="en-US" dirty="0" err="1"/>
              <a:t>si</a:t>
            </a:r>
            <a:r>
              <a:rPr lang="en-US" dirty="0"/>
              <a:t> el servidor </a:t>
            </a:r>
            <a:r>
              <a:rPr lang="en-US" dirty="0" err="1"/>
              <a:t>usa</a:t>
            </a:r>
            <a:r>
              <a:rPr lang="en-US" dirty="0"/>
              <a:t> https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58D2-634B-4EF1-A47C-7622425E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MPPs estan </a:t>
            </a:r>
            <a:r>
              <a:rPr lang="en-US" dirty="0" err="1"/>
              <a:t>capacitado</a:t>
            </a:r>
            <a:r>
              <a:rPr lang="en-US" dirty="0"/>
              <a:t> paras hacer el handshake TSL, sin embargo es necesario </a:t>
            </a:r>
            <a:r>
              <a:rPr lang="en-US" dirty="0" err="1"/>
              <a:t>habilitarlo</a:t>
            </a:r>
            <a:r>
              <a:rPr lang="en-US" dirty="0"/>
              <a:t>.</a:t>
            </a:r>
          </a:p>
          <a:p>
            <a:endParaRPr lang="es-AR" dirty="0"/>
          </a:p>
        </p:txBody>
      </p:sp>
      <p:pic>
        <p:nvPicPr>
          <p:cNvPr id="4" name="Online Media 3" title="Enabling a Secure Connection(https) between the MPP and the Application Server">
            <a:hlinkClick r:id="" action="ppaction://media"/>
            <a:extLst>
              <a:ext uri="{FF2B5EF4-FFF2-40B4-BE49-F238E27FC236}">
                <a16:creationId xmlns:a16="http://schemas.microsoft.com/office/drawing/2014/main" id="{E02D7487-99F9-4EB2-8698-26E2876E045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9360" y="278892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0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298</TotalTime>
  <Words>427</Words>
  <Application>Microsoft Office PowerPoint</Application>
  <PresentationFormat>Widescreen</PresentationFormat>
  <Paragraphs>47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Banded</vt:lpstr>
      <vt:lpstr>HTTPS &amp; SSL</vt:lpstr>
      <vt:lpstr>HTTP vs HTTPS</vt:lpstr>
      <vt:lpstr>HTTPS</vt:lpstr>
      <vt:lpstr>Clave publica – clave privada</vt:lpstr>
      <vt:lpstr>certificados</vt:lpstr>
      <vt:lpstr>TLS Handshake</vt:lpstr>
      <vt:lpstr>Proceso – Algoritmo RSA</vt:lpstr>
      <vt:lpstr>variantes</vt:lpstr>
      <vt:lpstr>Aep – si el servidor usa https</vt:lpstr>
      <vt:lpstr>Aep – si el servidor usa https</vt:lpstr>
      <vt:lpstr>Aep – si el servidor usa https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 &amp; SSL</dc:title>
  <dc:creator>fernando.wagner</dc:creator>
  <cp:lastModifiedBy>fernando.wagner</cp:lastModifiedBy>
  <cp:revision>15</cp:revision>
  <dcterms:created xsi:type="dcterms:W3CDTF">2020-05-18T20:19:30Z</dcterms:created>
  <dcterms:modified xsi:type="dcterms:W3CDTF">2020-06-04T02:48:44Z</dcterms:modified>
</cp:coreProperties>
</file>