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1053" r:id="rId3"/>
    <p:sldId id="1055" r:id="rId4"/>
    <p:sldId id="1054" r:id="rId5"/>
    <p:sldId id="1056" r:id="rId6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0" d="100"/>
          <a:sy n="70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4125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AEE92BA-BE94-4618-A9A3-9286D96EF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068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1825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475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531-013F-4C43-9F84-78BD56340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A7E4-01CB-4DFD-9CC8-4E3E51C17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D025-AACF-498B-A6B6-F6A9E013D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9800-0E5B-400F-97CF-616DFFAFC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C717-19F1-4AF5-BC69-836734C2D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7065-F0B9-48D3-B56E-19A0749C7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B66A-851C-40DA-BACA-410AF2724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52EC-5BC6-4370-BE56-C3690452A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0577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02F6-6D6A-4E3E-ACB3-38190C079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6127-65E2-4C1B-A8B7-25D6EA270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66E9-3A97-4F8A-92C7-39F9F836E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8678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0976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91505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0837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05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1084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5437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1935A35-4DDB-4C1D-BA88-F1B0722EA0E3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360479-90FB-4477-B1EA-32829D521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Eclipse. Nomenclatura de Proyectos.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82574" y="1254919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>
                <a:solidFill>
                  <a:schemeClr val="tx2"/>
                </a:solidFill>
              </a:rPr>
              <a:t>Generalidades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4" y="1976610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Siempre minúsculas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Usar siempre ‘-’ como separador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ES" b="1" i="0" dirty="0">
                <a:solidFill>
                  <a:schemeClr val="tx2"/>
                </a:solidFill>
              </a:rPr>
              <a:t>Salvo en los proyectos de </a:t>
            </a:r>
            <a:r>
              <a:rPr lang="es-ES" b="1" i="0" dirty="0" err="1">
                <a:solidFill>
                  <a:schemeClr val="tx2"/>
                </a:solidFill>
              </a:rPr>
              <a:t>speech</a:t>
            </a:r>
            <a:r>
              <a:rPr lang="es-ES" b="1" i="0" dirty="0">
                <a:solidFill>
                  <a:schemeClr val="tx2"/>
                </a:solidFill>
              </a:rPr>
              <a:t>, que no se </a:t>
            </a:r>
            <a:r>
              <a:rPr lang="es-ES" b="1" i="0" dirty="0" err="1">
                <a:solidFill>
                  <a:schemeClr val="tx2"/>
                </a:solidFill>
              </a:rPr>
              <a:t>sporta</a:t>
            </a:r>
            <a:r>
              <a:rPr lang="es-ES" b="1" i="0" dirty="0">
                <a:solidFill>
                  <a:schemeClr val="tx2"/>
                </a:solidFill>
              </a:rPr>
              <a:t> ‘-’ por lo que hay que usar ‘_’</a:t>
            </a:r>
          </a:p>
          <a:p>
            <a:pPr marL="571500" lvl="2">
              <a:buClr>
                <a:srgbClr val="FF9900"/>
              </a:buClr>
              <a:buSzPct val="140000"/>
            </a:pPr>
            <a:endParaRPr lang="es-ES" sz="1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Eclipse. Nomenclatura de Proyectos.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82574" y="1254919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>
                <a:solidFill>
                  <a:schemeClr val="tx2"/>
                </a:solidFill>
              </a:rPr>
              <a:t>Proyectos </a:t>
            </a:r>
            <a:r>
              <a:rPr lang="es-MX" altLang="es-AR" sz="2700" b="1" dirty="0" err="1">
                <a:solidFill>
                  <a:schemeClr val="tx2"/>
                </a:solidFill>
              </a:rPr>
              <a:t>Speech</a:t>
            </a:r>
            <a:endParaRPr lang="es-MX" altLang="es-AR" sz="2700" b="1" dirty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4" y="1976610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Módulo Principal: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Proyecto&gt;_</a:t>
            </a:r>
            <a:r>
              <a:rPr lang="es-ES" sz="1800" i="0" dirty="0" err="1">
                <a:solidFill>
                  <a:schemeClr val="tx2"/>
                </a:solidFill>
              </a:rPr>
              <a:t>main</a:t>
            </a:r>
            <a:endParaRPr lang="es-ES" sz="1800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Ejemplo: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bbvcust_main</a:t>
            </a:r>
            <a:endParaRPr lang="es-ES" sz="1800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Módulos Reusables: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Proyecto&gt;_&lt;Nombre del Módulo1&gt;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Proyecto&gt;_&lt;Nombre del Módulo2&gt;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Ejemplos: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bbvcust_saldo</a:t>
            </a:r>
            <a:endParaRPr lang="es-ES" sz="1800" i="0" dirty="0">
              <a:solidFill>
                <a:schemeClr val="tx2"/>
              </a:solidFill>
            </a:endParaRP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bbvcust_movimientos</a:t>
            </a:r>
            <a:endParaRPr lang="es-ES" sz="1800" i="0" dirty="0">
              <a:solidFill>
                <a:schemeClr val="tx2"/>
              </a:solidFill>
            </a:endParaRP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bbvcust_pagos</a:t>
            </a:r>
            <a:endParaRPr lang="es-ES" sz="1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Eclipse. Nomenclatura de Proyectos.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82574" y="1254919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>
                <a:solidFill>
                  <a:schemeClr val="tx2"/>
                </a:solidFill>
              </a:rPr>
              <a:t>Carpeta Data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4" y="1976610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Módulo Principal: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Proyecto&gt;-data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Ejemplo: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</a:t>
            </a:r>
            <a:r>
              <a:rPr lang="es-ES" sz="1800" i="0" dirty="0">
                <a:solidFill>
                  <a:schemeClr val="tx2"/>
                </a:solidFill>
              </a:rPr>
              <a:t>-data</a:t>
            </a:r>
          </a:p>
          <a:p>
            <a:pPr lvl="1">
              <a:buClr>
                <a:srgbClr val="FF9900"/>
              </a:buClr>
              <a:buSzPct val="140000"/>
            </a:pPr>
            <a:endParaRPr lang="es-ES" sz="1800" i="0" dirty="0">
              <a:solidFill>
                <a:schemeClr val="tx2"/>
              </a:solidFill>
            </a:endParaRPr>
          </a:p>
          <a:p>
            <a:pPr marL="571500" lvl="2">
              <a:buClr>
                <a:srgbClr val="FF9900"/>
              </a:buClr>
              <a:buSzPct val="140000"/>
            </a:pPr>
            <a:endParaRPr lang="es-ES" sz="1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Eclipse. Nomenclatura de Proyectos.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82574" y="1254919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>
                <a:solidFill>
                  <a:schemeClr val="tx2"/>
                </a:solidFill>
              </a:rPr>
              <a:t>Proyectos Java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4" y="1976610"/>
            <a:ext cx="7451725" cy="4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Business </a:t>
            </a:r>
            <a:r>
              <a:rPr lang="es-ES" sz="2000" b="1" i="0" dirty="0" err="1">
                <a:solidFill>
                  <a:schemeClr val="tx2"/>
                </a:solidFill>
              </a:rPr>
              <a:t>Layer</a:t>
            </a:r>
            <a:r>
              <a:rPr lang="es-ES" sz="2000" b="1" i="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Proyecto&gt;-</a:t>
            </a:r>
            <a:r>
              <a:rPr lang="es-ES" sz="1800" i="0" dirty="0" err="1">
                <a:solidFill>
                  <a:schemeClr val="tx2"/>
                </a:solidFill>
              </a:rPr>
              <a:t>business</a:t>
            </a:r>
            <a:endParaRPr lang="es-ES" sz="1800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Ejemplo:</a:t>
            </a:r>
          </a:p>
          <a:p>
            <a:pPr lvl="1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bbvcust-business</a:t>
            </a:r>
            <a:endParaRPr lang="es-ES" sz="1800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ES" sz="2000" b="1" i="0" dirty="0">
                <a:solidFill>
                  <a:schemeClr val="tx2"/>
                </a:solidFill>
              </a:rPr>
              <a:t>Otros componentes: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&lt;Nombre del Proyecto&gt;-&lt;Nombre del Módulo&gt;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>
                <a:solidFill>
                  <a:schemeClr val="tx2"/>
                </a:solidFill>
              </a:rPr>
              <a:t>Ejemplos:</a:t>
            </a: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bbvcust-encrypt</a:t>
            </a:r>
            <a:endParaRPr lang="es-ES" sz="1800" i="0" dirty="0">
              <a:solidFill>
                <a:schemeClr val="tx2"/>
              </a:solidFill>
            </a:endParaRPr>
          </a:p>
          <a:p>
            <a:pPr marL="571500" lvl="2">
              <a:buClr>
                <a:srgbClr val="FF9900"/>
              </a:buClr>
              <a:buSzPct val="140000"/>
            </a:pPr>
            <a:r>
              <a:rPr lang="es-ES" sz="1800" i="0" dirty="0" err="1">
                <a:solidFill>
                  <a:schemeClr val="tx2"/>
                </a:solidFill>
              </a:rPr>
              <a:t>bbvcust-wsautogen</a:t>
            </a:r>
            <a:endParaRPr lang="es-ES" sz="1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99622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3937</TotalTime>
  <Words>135</Words>
  <Application>Microsoft Office PowerPoint</Application>
  <PresentationFormat>Letter Paper (8.5x11 in)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555</cp:revision>
  <cp:lastPrinted>2005-04-07T19:27:31Z</cp:lastPrinted>
  <dcterms:created xsi:type="dcterms:W3CDTF">2009-02-23T17:30:19Z</dcterms:created>
  <dcterms:modified xsi:type="dcterms:W3CDTF">2016-08-04T15:36:11Z</dcterms:modified>
</cp:coreProperties>
</file>