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2" r:id="rId2"/>
  </p:sldMasterIdLst>
  <p:notesMasterIdLst>
    <p:notesMasterId r:id="rId12"/>
  </p:notesMasterIdLst>
  <p:handoutMasterIdLst>
    <p:handoutMasterId r:id="rId13"/>
  </p:handoutMasterIdLst>
  <p:sldIdLst>
    <p:sldId id="1014" r:id="rId3"/>
    <p:sldId id="1015" r:id="rId4"/>
    <p:sldId id="1010" r:id="rId5"/>
    <p:sldId id="1016" r:id="rId6"/>
    <p:sldId id="1017" r:id="rId7"/>
    <p:sldId id="1018" r:id="rId8"/>
    <p:sldId id="1025" r:id="rId9"/>
    <p:sldId id="1026" r:id="rId10"/>
    <p:sldId id="1027" r:id="rId11"/>
  </p:sldIdLst>
  <p:sldSz cx="9144000" cy="6858000" type="letter"/>
  <p:notesSz cx="7315200" cy="9601200"/>
  <p:defaultTextStyle>
    <a:defPPr>
      <a:defRPr lang="en-US"/>
    </a:defPPr>
    <a:lvl1pPr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5pPr>
    <a:lvl6pPr marL="22860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6pPr>
    <a:lvl7pPr marL="27432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7pPr>
    <a:lvl8pPr marL="32004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8pPr>
    <a:lvl9pPr marL="36576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9966"/>
    <a:srgbClr val="669900"/>
    <a:srgbClr val="FF9933"/>
    <a:srgbClr val="CCCC00"/>
    <a:srgbClr val="339933"/>
    <a:srgbClr val="FFCC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6" autoAdjust="0"/>
    <p:restoredTop sz="88099" autoAdjust="0"/>
  </p:normalViewPr>
  <p:slideViewPr>
    <p:cSldViewPr snapToGrid="0">
      <p:cViewPr varScale="1">
        <p:scale>
          <a:sx n="115" d="100"/>
          <a:sy n="115" d="100"/>
        </p:scale>
        <p:origin x="160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826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563563" y="949325"/>
            <a:ext cx="2887662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63563" y="3736975"/>
            <a:ext cx="2887662" cy="2127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/>
          </a:p>
        </p:txBody>
      </p:sp>
      <p:sp>
        <p:nvSpPr>
          <p:cNvPr id="6148" name="Rectangle 10"/>
          <p:cNvSpPr>
            <a:spLocks noChangeArrowheads="1"/>
          </p:cNvSpPr>
          <p:nvPr/>
        </p:nvSpPr>
        <p:spPr bwMode="auto">
          <a:xfrm>
            <a:off x="563563" y="6521450"/>
            <a:ext cx="2887662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00139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41275" y="-20638"/>
            <a:ext cx="3216275" cy="47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t" anchorCtr="0" compatLnSpc="1">
            <a:prstTxWarp prst="textNoShape">
              <a:avLst/>
            </a:prstTxWarp>
          </a:bodyPr>
          <a:lstStyle>
            <a:lvl1pPr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0200" y="-20638"/>
            <a:ext cx="3133725" cy="47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t" anchorCtr="0" compatLnSpc="1">
            <a:prstTxWarp prst="textNoShape">
              <a:avLst/>
            </a:prstTxWarp>
          </a:bodyPr>
          <a:lstStyle>
            <a:lvl1pPr algn="r"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49363" y="698500"/>
            <a:ext cx="4826000" cy="3619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79513" y="4560888"/>
            <a:ext cx="4956175" cy="434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1" tIns="47263" rIns="94521" bIns="472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41275" y="9148763"/>
            <a:ext cx="32162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b" anchorCtr="0" compatLnSpc="1">
            <a:prstTxWarp prst="textNoShape">
              <a:avLst/>
            </a:prstTxWarp>
          </a:bodyPr>
          <a:lstStyle>
            <a:lvl1pPr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0200" y="9148763"/>
            <a:ext cx="313372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b" anchorCtr="0" compatLnSpc="1">
            <a:prstTxWarp prst="textNoShape">
              <a:avLst/>
            </a:prstTxWarp>
          </a:bodyPr>
          <a:lstStyle>
            <a:lvl1pPr algn="r"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37E8446-F989-446E-AD40-2F70C488F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741488" y="9013825"/>
            <a:ext cx="474027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521" tIns="47263" rIns="94521" bIns="47263">
            <a:spAutoFit/>
          </a:bodyPr>
          <a:lstStyle>
            <a:lvl1pPr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800" i="0">
                <a:solidFill>
                  <a:schemeClr val="tx1"/>
                </a:solidFill>
                <a:latin typeface="Arial" charset="0"/>
              </a:rPr>
              <a:t>EDS and the EDS logo are registered marks of Electronic Data Systems Corporation.</a:t>
            </a:r>
            <a:br>
              <a:rPr lang="en-US" altLang="es-AR" sz="800" i="0">
                <a:solidFill>
                  <a:schemeClr val="tx1"/>
                </a:solidFill>
                <a:latin typeface="Arial" charset="0"/>
              </a:rPr>
            </a:br>
            <a:r>
              <a:rPr lang="en-US" altLang="es-AR" sz="700" i="0">
                <a:solidFill>
                  <a:schemeClr val="tx1"/>
                </a:solidFill>
                <a:latin typeface="Arial" charset="0"/>
              </a:rPr>
              <a:t>EDS is an equal opportunity employer, m/f/v/d.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700" i="0">
                <a:solidFill>
                  <a:schemeClr val="tx1"/>
                </a:solidFill>
                <a:latin typeface="Arial" charset="0"/>
              </a:rPr>
              <a:t>Copyright ©1997 Electronic Data Systems Corporation. All rights reserved.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073150" y="8832850"/>
            <a:ext cx="72707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521" tIns="47263" rIns="94521" bIns="47263">
            <a:spAutoFit/>
          </a:bodyPr>
          <a:lstStyle>
            <a:lvl1pPr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3800" i="0">
                <a:solidFill>
                  <a:schemeClr val="tx1"/>
                </a:solidFill>
                <a:latin typeface="EDS" pitchFamily="2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9100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571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2860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000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57150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7429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7" descr="Para Powerpoint 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29300"/>
            <a:ext cx="91440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1" descr="Bottom Para Powerpoint 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99715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830202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197100" cy="533876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" y="274638"/>
            <a:ext cx="6438900" cy="5338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621145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68A99-47AE-4F65-9F61-CB937FE4A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79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9677A-9887-4655-B89C-01EB4456D5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39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6C691-6803-4EB7-A4B3-3C21116A10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45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989E6-12C3-4960-B04C-25BF84224F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11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1A471-6F57-479E-897C-08E78EBD2A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6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4D8AF-0FAD-4188-8496-0AC0FDE57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48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6ACAA-1023-4BF1-9851-ED687BC4D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30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84E9D-B937-45C0-A436-DD367CEDD1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4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326272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7D6E2-7668-4C59-A8D2-F91380E65E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47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DE3E4-D89E-42A6-AD78-874A416A99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382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64A4E-D085-45E5-852D-BA2F3846F9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5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327721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1130300"/>
            <a:ext cx="4318000" cy="4483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130300"/>
            <a:ext cx="4318000" cy="4483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323773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320414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740884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55585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53793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775913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" y="1130300"/>
            <a:ext cx="87884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11"/>
          <p:cNvSpPr>
            <a:spLocks noChangeArrowheads="1"/>
          </p:cNvSpPr>
          <p:nvPr/>
        </p:nvSpPr>
        <p:spPr bwMode="auto">
          <a:xfrm>
            <a:off x="942975" y="6364288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s-ES_tradnl" altLang="es-AR" sz="1400" i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0" name="Text Box 26"/>
          <p:cNvSpPr txBox="1">
            <a:spLocks noChangeArrowheads="1"/>
          </p:cNvSpPr>
          <p:nvPr userDrawn="1"/>
        </p:nvSpPr>
        <p:spPr bwMode="auto">
          <a:xfrm rot="10800000">
            <a:off x="-92075" y="6518275"/>
            <a:ext cx="3492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marL="342900" indent="-3429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algn="r" eaLnBrk="1" hangingPunct="1">
              <a:defRPr/>
            </a:pPr>
            <a:fld id="{39730358-1A4A-4CA7-90C8-9F5CE6DF993B}" type="slidenum">
              <a:rPr lang="es-ES" sz="1200" b="1" i="0" smtClean="0">
                <a:solidFill>
                  <a:schemeClr val="tx1"/>
                </a:solidFill>
              </a:rPr>
              <a:pPr algn="r" eaLnBrk="1" hangingPunct="1">
                <a:defRPr/>
              </a:pPr>
              <a:t>‹#›</a:t>
            </a:fld>
            <a:endParaRPr lang="es-ES" sz="1200" b="1" i="0">
              <a:solidFill>
                <a:schemeClr val="tx1"/>
              </a:solidFill>
            </a:endParaRPr>
          </a:p>
        </p:txBody>
      </p:sp>
      <p:pic>
        <p:nvPicPr>
          <p:cNvPr id="1029" name="7 Imagen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038" y="53975"/>
            <a:ext cx="15748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8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0163"/>
            <a:ext cx="91440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9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9013"/>
            <a:ext cx="9144000" cy="6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2" r:id="rId1"/>
    <p:sldLayoutId id="2147484411" r:id="rId2"/>
    <p:sldLayoutId id="2147484412" r:id="rId3"/>
    <p:sldLayoutId id="2147484413" r:id="rId4"/>
    <p:sldLayoutId id="2147484414" r:id="rId5"/>
    <p:sldLayoutId id="2147484415" r:id="rId6"/>
    <p:sldLayoutId id="2147484416" r:id="rId7"/>
    <p:sldLayoutId id="2147484417" r:id="rId8"/>
    <p:sldLayoutId id="2147484418" r:id="rId9"/>
    <p:sldLayoutId id="2147484419" r:id="rId10"/>
    <p:sldLayoutId id="2147484420" r:id="rId11"/>
  </p:sldLayoutIdLst>
  <p:transition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SzPct val="70000"/>
        <a:buFont typeface="Wingdings" pitchFamily="2" charset="2"/>
        <a:buChar char="q"/>
        <a:defRPr sz="2800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60000"/>
        <a:buFont typeface="Wingdings" pitchFamily="2" charset="2"/>
        <a:buChar char="Ø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75000"/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65000"/>
        <a:buChar char="o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/>
              <a:t>Click to edit Master text styles</a:t>
            </a:r>
          </a:p>
          <a:p>
            <a:pPr lvl="1"/>
            <a:r>
              <a:rPr lang="en-US" altLang="es-AR"/>
              <a:t>Second level</a:t>
            </a:r>
          </a:p>
          <a:p>
            <a:pPr lvl="2"/>
            <a:r>
              <a:rPr lang="en-US" altLang="es-AR"/>
              <a:t>Third level</a:t>
            </a:r>
          </a:p>
          <a:p>
            <a:pPr lvl="3"/>
            <a:r>
              <a:rPr lang="en-US" altLang="es-AR"/>
              <a:t>Fourth level</a:t>
            </a:r>
          </a:p>
          <a:p>
            <a:pPr lvl="4"/>
            <a:r>
              <a:rPr lang="en-US" altLang="es-AR"/>
              <a:t>Fifth level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5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5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1012EB3-7892-4C72-8A7B-182087428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  <p:sldLayoutId id="2147484422" r:id="rId2"/>
    <p:sldLayoutId id="2147484423" r:id="rId3"/>
    <p:sldLayoutId id="2147484424" r:id="rId4"/>
    <p:sldLayoutId id="2147484425" r:id="rId5"/>
    <p:sldLayoutId id="2147484426" r:id="rId6"/>
    <p:sldLayoutId id="2147484427" r:id="rId7"/>
    <p:sldLayoutId id="2147484428" r:id="rId8"/>
    <p:sldLayoutId id="2147484429" r:id="rId9"/>
    <p:sldLayoutId id="2147484430" r:id="rId10"/>
    <p:sldLayoutId id="214748443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AD00E0E-9AF6-4C17-91FF-3C3B7FB6F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Envío de Email - OD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6321E3-6D46-4B66-8A7E-59919D6F3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7" y="1550503"/>
            <a:ext cx="7451725" cy="4399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buClr>
                <a:srgbClr val="FF9900"/>
              </a:buClr>
              <a:buSzPct val="70000"/>
            </a:pPr>
            <a:r>
              <a:rPr lang="es-419" altLang="es-AR" sz="2400" b="1" i="0" dirty="0">
                <a:solidFill>
                  <a:schemeClr val="tx2"/>
                </a:solidFill>
              </a:rPr>
              <a:t>Para enviar correos electrónicos utilizando las funcionalidades “nativas” del OD debemos seguir los siguientes pasos:</a:t>
            </a:r>
          </a:p>
          <a:p>
            <a:pPr algn="just">
              <a:buClr>
                <a:srgbClr val="FF9900"/>
              </a:buClr>
              <a:buSzPct val="70000"/>
            </a:pPr>
            <a:r>
              <a:rPr lang="es-419" altLang="es-AR" sz="2400" i="0" dirty="0" err="1">
                <a:solidFill>
                  <a:schemeClr val="tx2"/>
                </a:solidFill>
              </a:rPr>
              <a:t>Click</a:t>
            </a:r>
            <a:r>
              <a:rPr lang="es-419" altLang="es-AR" sz="2400" i="0" dirty="0">
                <a:solidFill>
                  <a:schemeClr val="tx2"/>
                </a:solidFill>
              </a:rPr>
              <a:t> derecho en el IVR -&gt; </a:t>
            </a:r>
            <a:r>
              <a:rPr lang="es-419" altLang="es-AR" sz="2400" i="0" dirty="0" err="1">
                <a:solidFill>
                  <a:schemeClr val="tx2"/>
                </a:solidFill>
              </a:rPr>
              <a:t>Properties</a:t>
            </a:r>
            <a:r>
              <a:rPr lang="es-419" altLang="es-AR" sz="2400" i="0" dirty="0">
                <a:solidFill>
                  <a:schemeClr val="tx2"/>
                </a:solidFill>
              </a:rPr>
              <a:t> -&gt; </a:t>
            </a:r>
            <a:r>
              <a:rPr lang="es-419" altLang="es-AR" sz="2400" i="0" dirty="0" err="1">
                <a:solidFill>
                  <a:schemeClr val="tx2"/>
                </a:solidFill>
              </a:rPr>
              <a:t>Orchestration</a:t>
            </a:r>
            <a:r>
              <a:rPr lang="es-419" altLang="es-AR" sz="2400" i="0" dirty="0">
                <a:solidFill>
                  <a:schemeClr val="tx2"/>
                </a:solidFill>
              </a:rPr>
              <a:t> </a:t>
            </a:r>
            <a:r>
              <a:rPr lang="es-419" altLang="es-AR" sz="2400" i="0" dirty="0" err="1">
                <a:solidFill>
                  <a:schemeClr val="tx2"/>
                </a:solidFill>
              </a:rPr>
              <a:t>Designer</a:t>
            </a:r>
            <a:r>
              <a:rPr lang="es-419" altLang="es-AR" sz="2400" i="0" dirty="0">
                <a:solidFill>
                  <a:schemeClr val="tx2"/>
                </a:solidFill>
              </a:rPr>
              <a:t> -&gt; </a:t>
            </a:r>
            <a:r>
              <a:rPr lang="es-419" altLang="es-AR" sz="2400" i="0" dirty="0" err="1">
                <a:solidFill>
                  <a:schemeClr val="tx2"/>
                </a:solidFill>
              </a:rPr>
              <a:t>Pluggable</a:t>
            </a:r>
            <a:r>
              <a:rPr lang="es-419" altLang="es-AR" sz="2400" i="0" dirty="0">
                <a:solidFill>
                  <a:schemeClr val="tx2"/>
                </a:solidFill>
              </a:rPr>
              <a:t> </a:t>
            </a:r>
            <a:r>
              <a:rPr lang="es-419" altLang="es-AR" sz="2400" i="0" dirty="0" err="1">
                <a:solidFill>
                  <a:schemeClr val="tx2"/>
                </a:solidFill>
              </a:rPr>
              <a:t>Connectors</a:t>
            </a:r>
            <a:r>
              <a:rPr lang="es-419" altLang="es-AR" sz="2400" i="0" dirty="0">
                <a:solidFill>
                  <a:schemeClr val="tx2"/>
                </a:solidFill>
              </a:rPr>
              <a:t> -&gt; </a:t>
            </a:r>
            <a:r>
              <a:rPr lang="es-419" altLang="es-AR" sz="2400" i="0" dirty="0" err="1">
                <a:solidFill>
                  <a:schemeClr val="tx2"/>
                </a:solidFill>
              </a:rPr>
              <a:t>Check</a:t>
            </a:r>
            <a:r>
              <a:rPr lang="es-419" altLang="es-AR" sz="2400" i="0" dirty="0">
                <a:solidFill>
                  <a:schemeClr val="tx2"/>
                </a:solidFill>
              </a:rPr>
              <a:t> </a:t>
            </a:r>
            <a:r>
              <a:rPr lang="es-419" altLang="es-AR" sz="2400" i="0" dirty="0" err="1">
                <a:solidFill>
                  <a:schemeClr val="tx2"/>
                </a:solidFill>
              </a:rPr>
              <a:t>Notification</a:t>
            </a:r>
            <a:r>
              <a:rPr lang="es-419" altLang="es-AR" sz="2400" i="0" dirty="0">
                <a:solidFill>
                  <a:schemeClr val="tx2"/>
                </a:solidFill>
              </a:rPr>
              <a:t> </a:t>
            </a:r>
            <a:r>
              <a:rPr lang="es-419" altLang="es-AR" sz="2400" i="0" dirty="0" err="1">
                <a:solidFill>
                  <a:schemeClr val="tx2"/>
                </a:solidFill>
              </a:rPr>
              <a:t>Connector</a:t>
            </a:r>
            <a:r>
              <a:rPr lang="es-419" altLang="es-AR" sz="2400" i="0" dirty="0">
                <a:solidFill>
                  <a:schemeClr val="tx2"/>
                </a:solidFill>
              </a:rPr>
              <a:t> (Email, SMS)</a:t>
            </a:r>
          </a:p>
          <a:p>
            <a:pPr algn="just">
              <a:buClr>
                <a:srgbClr val="FF9900"/>
              </a:buClr>
              <a:buSzPct val="70000"/>
            </a:pPr>
            <a:endParaRPr lang="es-419" altLang="es-AR" sz="2400" b="1" i="0" dirty="0">
              <a:solidFill>
                <a:schemeClr val="tx2"/>
              </a:solidFill>
            </a:endParaRPr>
          </a:p>
          <a:p>
            <a:pPr algn="just">
              <a:buClr>
                <a:srgbClr val="FF9900"/>
              </a:buClr>
              <a:buSzPct val="70000"/>
            </a:pPr>
            <a:endParaRPr lang="en-US" altLang="es-AR" sz="2400" b="1" i="0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BA2538-7CA1-4B9A-908B-0D135EC71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837" y="3312231"/>
            <a:ext cx="4978977" cy="331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8781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Envío de Email - OD</a:t>
            </a: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22188" y="1227144"/>
            <a:ext cx="8513994" cy="2201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buClr>
                <a:srgbClr val="FF9900"/>
              </a:buClr>
              <a:buSzPct val="70000"/>
            </a:pPr>
            <a:r>
              <a:rPr lang="es-419" altLang="es-AR" sz="2400" i="0" dirty="0">
                <a:solidFill>
                  <a:schemeClr val="tx2"/>
                </a:solidFill>
              </a:rPr>
              <a:t>Dentro de un nodo data, en nuestro pallete tendremos disponibles dos nuevas herramientas, “</a:t>
            </a:r>
            <a:r>
              <a:rPr lang="es-419" altLang="es-AR" sz="2400" i="0" dirty="0" err="1">
                <a:solidFill>
                  <a:schemeClr val="tx2"/>
                </a:solidFill>
              </a:rPr>
              <a:t>Send</a:t>
            </a:r>
            <a:r>
              <a:rPr lang="es-419" altLang="es-AR" sz="2400" i="0" dirty="0">
                <a:solidFill>
                  <a:schemeClr val="tx2"/>
                </a:solidFill>
              </a:rPr>
              <a:t>  Email” y “</a:t>
            </a:r>
            <a:r>
              <a:rPr lang="es-419" altLang="es-AR" sz="2400" i="0" dirty="0" err="1">
                <a:solidFill>
                  <a:schemeClr val="tx2"/>
                </a:solidFill>
              </a:rPr>
              <a:t>Send</a:t>
            </a:r>
            <a:r>
              <a:rPr lang="es-419" altLang="es-AR" sz="2400" i="0" dirty="0">
                <a:solidFill>
                  <a:schemeClr val="tx2"/>
                </a:solidFill>
              </a:rPr>
              <a:t> SMS”</a:t>
            </a:r>
          </a:p>
          <a:p>
            <a:pPr algn="just">
              <a:buClr>
                <a:srgbClr val="FF9900"/>
              </a:buClr>
              <a:buSzPct val="70000"/>
            </a:pPr>
            <a:r>
              <a:rPr lang="es-419" altLang="es-AR" sz="2400" i="0" dirty="0">
                <a:solidFill>
                  <a:schemeClr val="tx2"/>
                </a:solidFill>
              </a:rPr>
              <a:t>Arrastramos </a:t>
            </a:r>
            <a:r>
              <a:rPr lang="es-419" altLang="es-AR" sz="2400" i="0" dirty="0" err="1">
                <a:solidFill>
                  <a:schemeClr val="tx2"/>
                </a:solidFill>
              </a:rPr>
              <a:t>Send</a:t>
            </a:r>
            <a:r>
              <a:rPr lang="es-419" altLang="es-AR" sz="2400" i="0" dirty="0">
                <a:solidFill>
                  <a:schemeClr val="tx2"/>
                </a:solidFill>
              </a:rPr>
              <a:t> Email hacia el nodo, dentro de una estructura de Try/Catch como se muestra en la siguiente imagen:</a:t>
            </a:r>
            <a:endParaRPr lang="en-US" altLang="es-AR" sz="2400" i="0" dirty="0">
              <a:solidFill>
                <a:schemeClr val="tx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CDA935-40CB-46D8-A6B9-4B79B0937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91" y="2991511"/>
            <a:ext cx="7065818" cy="351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41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Envío de Email - OD</a:t>
            </a: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846138" y="1469231"/>
            <a:ext cx="2462328" cy="4613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n-US" altLang="es-AR" sz="2400" i="0" dirty="0">
                <a:solidFill>
                  <a:schemeClr val="tx2"/>
                </a:solidFill>
              </a:rPr>
              <a:t>Antes de </a:t>
            </a:r>
            <a:r>
              <a:rPr lang="en-US" altLang="es-AR" sz="2400" i="0" dirty="0" err="1">
                <a:solidFill>
                  <a:schemeClr val="tx2"/>
                </a:solidFill>
              </a:rPr>
              <a:t>configurar</a:t>
            </a:r>
            <a:r>
              <a:rPr lang="en-US" altLang="es-AR" sz="2400" i="0" dirty="0">
                <a:solidFill>
                  <a:schemeClr val="tx2"/>
                </a:solidFill>
              </a:rPr>
              <a:t> las </a:t>
            </a:r>
            <a:r>
              <a:rPr lang="en-US" altLang="es-AR" sz="2400" i="0" dirty="0" err="1">
                <a:solidFill>
                  <a:schemeClr val="tx2"/>
                </a:solidFill>
              </a:rPr>
              <a:t>propiedades</a:t>
            </a:r>
            <a:r>
              <a:rPr lang="en-US" altLang="es-AR" sz="2400" i="0" dirty="0">
                <a:solidFill>
                  <a:schemeClr val="tx2"/>
                </a:solidFill>
              </a:rPr>
              <a:t> del </a:t>
            </a:r>
            <a:r>
              <a:rPr lang="en-US" altLang="es-AR" sz="2400" i="0" dirty="0" err="1">
                <a:solidFill>
                  <a:schemeClr val="tx2"/>
                </a:solidFill>
              </a:rPr>
              <a:t>nodito</a:t>
            </a:r>
            <a:r>
              <a:rPr lang="en-US" altLang="es-AR" sz="2400" i="0" dirty="0">
                <a:solidFill>
                  <a:schemeClr val="tx2"/>
                </a:solidFill>
              </a:rPr>
              <a:t> “Email” temenos que </a:t>
            </a:r>
            <a:r>
              <a:rPr lang="en-US" altLang="es-AR" sz="2400" i="0" dirty="0" err="1">
                <a:solidFill>
                  <a:schemeClr val="tx2"/>
                </a:solidFill>
              </a:rPr>
              <a:t>crear</a:t>
            </a:r>
            <a:r>
              <a:rPr lang="en-US" altLang="es-AR" sz="2400" i="0" dirty="0">
                <a:solidFill>
                  <a:schemeClr val="tx2"/>
                </a:solidFill>
              </a:rPr>
              <a:t> un nuevo archive con extension .</a:t>
            </a:r>
            <a:r>
              <a:rPr lang="en-US" altLang="es-AR" sz="2400" i="0" dirty="0" err="1">
                <a:solidFill>
                  <a:schemeClr val="tx2"/>
                </a:solidFill>
              </a:rPr>
              <a:t>eml</a:t>
            </a:r>
            <a:r>
              <a:rPr lang="en-US" altLang="es-AR" sz="2400" i="0" dirty="0">
                <a:solidFill>
                  <a:schemeClr val="tx2"/>
                </a:solidFill>
              </a:rPr>
              <a:t>, para </a:t>
            </a:r>
            <a:r>
              <a:rPr lang="en-US" altLang="es-AR" sz="2400" i="0" dirty="0" err="1">
                <a:solidFill>
                  <a:schemeClr val="tx2"/>
                </a:solidFill>
              </a:rPr>
              <a:t>crearlo</a:t>
            </a:r>
            <a:r>
              <a:rPr lang="en-US" altLang="es-AR" sz="2400" i="0" dirty="0">
                <a:solidFill>
                  <a:schemeClr val="tx2"/>
                </a:solidFill>
              </a:rPr>
              <a:t> </a:t>
            </a:r>
            <a:r>
              <a:rPr lang="en-US" altLang="es-AR" sz="2400" i="0" dirty="0" err="1">
                <a:solidFill>
                  <a:schemeClr val="tx2"/>
                </a:solidFill>
              </a:rPr>
              <a:t>debemos</a:t>
            </a:r>
            <a:r>
              <a:rPr lang="en-US" altLang="es-AR" sz="2400" i="0" dirty="0">
                <a:solidFill>
                  <a:schemeClr val="tx2"/>
                </a:solidFill>
              </a:rPr>
              <a:t> </a:t>
            </a:r>
            <a:r>
              <a:rPr lang="en-US" altLang="es-AR" sz="2400" i="0" dirty="0" err="1">
                <a:solidFill>
                  <a:schemeClr val="tx2"/>
                </a:solidFill>
              </a:rPr>
              <a:t>hacer</a:t>
            </a:r>
            <a:r>
              <a:rPr lang="en-US" altLang="es-AR" sz="2400" i="0" dirty="0">
                <a:solidFill>
                  <a:schemeClr val="tx2"/>
                </a:solidFill>
              </a:rPr>
              <a:t> lo </a:t>
            </a:r>
            <a:r>
              <a:rPr lang="en-US" altLang="es-AR" sz="2400" i="0" dirty="0" err="1">
                <a:solidFill>
                  <a:schemeClr val="tx2"/>
                </a:solidFill>
              </a:rPr>
              <a:t>siguiente</a:t>
            </a:r>
            <a:r>
              <a:rPr lang="en-US" altLang="es-AR" sz="2400" i="0" dirty="0">
                <a:solidFill>
                  <a:schemeClr val="tx2"/>
                </a:solidFill>
              </a:rPr>
              <a:t>:</a:t>
            </a:r>
          </a:p>
          <a:p>
            <a:pPr>
              <a:buClr>
                <a:srgbClr val="FF9900"/>
              </a:buClr>
              <a:buSzPct val="70000"/>
            </a:pPr>
            <a:r>
              <a:rPr lang="en-US" altLang="es-AR" sz="2400" i="0" dirty="0">
                <a:solidFill>
                  <a:schemeClr val="tx2"/>
                </a:solidFill>
              </a:rPr>
              <a:t>Click derecho </a:t>
            </a:r>
            <a:r>
              <a:rPr lang="en-US" altLang="es-AR" sz="2400" i="0" dirty="0" err="1">
                <a:solidFill>
                  <a:schemeClr val="tx2"/>
                </a:solidFill>
              </a:rPr>
              <a:t>sobre</a:t>
            </a:r>
            <a:r>
              <a:rPr lang="en-US" altLang="es-AR" sz="2400" i="0" dirty="0">
                <a:solidFill>
                  <a:schemeClr val="tx2"/>
                </a:solidFill>
              </a:rPr>
              <a:t> el Proyecto -&gt; New -&gt; Email file</a:t>
            </a:r>
          </a:p>
          <a:p>
            <a:pPr>
              <a:buClr>
                <a:srgbClr val="FF9900"/>
              </a:buClr>
              <a:buSzPct val="70000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s-AR" altLang="es-AR" sz="2400" b="1" dirty="0">
              <a:solidFill>
                <a:schemeClr val="tx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290635-7EF9-42C5-8EAC-68A1460D4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024" y="1469231"/>
            <a:ext cx="5290028" cy="4954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Envío de Email - OD</a:t>
            </a: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846137" y="1469231"/>
            <a:ext cx="7451725" cy="4613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n-US" altLang="es-AR" sz="2400" i="0" dirty="0">
                <a:solidFill>
                  <a:schemeClr val="tx2"/>
                </a:solidFill>
              </a:rPr>
              <a:t>Con </a:t>
            </a:r>
            <a:r>
              <a:rPr lang="en-US" altLang="es-AR" sz="2400" i="0" dirty="0" err="1">
                <a:solidFill>
                  <a:schemeClr val="tx2"/>
                </a:solidFill>
              </a:rPr>
              <a:t>todo</a:t>
            </a:r>
            <a:r>
              <a:rPr lang="en-US" altLang="es-AR" sz="2400" i="0" dirty="0">
                <a:solidFill>
                  <a:schemeClr val="tx2"/>
                </a:solidFill>
              </a:rPr>
              <a:t> por </a:t>
            </a:r>
            <a:r>
              <a:rPr lang="en-US" altLang="es-AR" sz="2400" i="0" dirty="0" err="1">
                <a:solidFill>
                  <a:schemeClr val="tx2"/>
                </a:solidFill>
              </a:rPr>
              <a:t>defecto</a:t>
            </a:r>
            <a:r>
              <a:rPr lang="en-US" altLang="es-AR" sz="2400" i="0" dirty="0">
                <a:solidFill>
                  <a:schemeClr val="tx2"/>
                </a:solidFill>
              </a:rPr>
              <a:t>, </a:t>
            </a:r>
            <a:r>
              <a:rPr lang="en-US" altLang="es-AR" sz="2400" i="0" dirty="0" err="1">
                <a:solidFill>
                  <a:schemeClr val="tx2"/>
                </a:solidFill>
              </a:rPr>
              <a:t>creamos</a:t>
            </a:r>
            <a:r>
              <a:rPr lang="en-US" altLang="es-AR" sz="2400" i="0" dirty="0">
                <a:solidFill>
                  <a:schemeClr val="tx2"/>
                </a:solidFill>
              </a:rPr>
              <a:t> el nuevo archive de Email. </a:t>
            </a:r>
            <a:r>
              <a:rPr lang="en-US" altLang="es-AR" sz="2400" i="0" dirty="0" err="1">
                <a:solidFill>
                  <a:schemeClr val="tx2"/>
                </a:solidFill>
              </a:rPr>
              <a:t>En</a:t>
            </a:r>
            <a:r>
              <a:rPr lang="en-US" altLang="es-AR" sz="2400" i="0" dirty="0">
                <a:solidFill>
                  <a:schemeClr val="tx2"/>
                </a:solidFill>
              </a:rPr>
              <a:t> mi </a:t>
            </a:r>
            <a:r>
              <a:rPr lang="en-US" altLang="es-AR" sz="2400" i="0" dirty="0" err="1">
                <a:solidFill>
                  <a:schemeClr val="tx2"/>
                </a:solidFill>
              </a:rPr>
              <a:t>caso</a:t>
            </a:r>
            <a:r>
              <a:rPr lang="en-US" altLang="es-AR" sz="2400" i="0" dirty="0">
                <a:solidFill>
                  <a:schemeClr val="tx2"/>
                </a:solidFill>
              </a:rPr>
              <a:t> le </a:t>
            </a:r>
            <a:r>
              <a:rPr lang="en-US" altLang="es-AR" sz="2400" i="0" dirty="0" err="1">
                <a:solidFill>
                  <a:schemeClr val="tx2"/>
                </a:solidFill>
              </a:rPr>
              <a:t>puse</a:t>
            </a:r>
            <a:r>
              <a:rPr lang="en-US" altLang="es-AR" sz="2400" i="0" dirty="0">
                <a:solidFill>
                  <a:schemeClr val="tx2"/>
                </a:solidFill>
              </a:rPr>
              <a:t> “Mail” (</a:t>
            </a:r>
            <a:r>
              <a:rPr lang="en-US" altLang="es-AR" sz="2400" i="0" dirty="0" err="1">
                <a:solidFill>
                  <a:schemeClr val="tx2"/>
                </a:solidFill>
              </a:rPr>
              <a:t>en</a:t>
            </a:r>
            <a:r>
              <a:rPr lang="en-US" altLang="es-AR" sz="2400" i="0" dirty="0">
                <a:solidFill>
                  <a:schemeClr val="tx2"/>
                </a:solidFill>
              </a:rPr>
              <a:t> la imagen </a:t>
            </a:r>
            <a:r>
              <a:rPr lang="en-US" altLang="es-AR" sz="2400" i="0" dirty="0" err="1">
                <a:solidFill>
                  <a:schemeClr val="tx2"/>
                </a:solidFill>
              </a:rPr>
              <a:t>figura</a:t>
            </a:r>
            <a:r>
              <a:rPr lang="en-US" altLang="es-AR" sz="2400" i="0" dirty="0">
                <a:solidFill>
                  <a:schemeClr val="tx2"/>
                </a:solidFill>
              </a:rPr>
              <a:t> que </a:t>
            </a:r>
            <a:r>
              <a:rPr lang="en-US" altLang="es-AR" sz="2400" i="0" dirty="0" err="1">
                <a:solidFill>
                  <a:schemeClr val="tx2"/>
                </a:solidFill>
              </a:rPr>
              <a:t>ya</a:t>
            </a:r>
            <a:r>
              <a:rPr lang="en-US" altLang="es-AR" sz="2400" i="0" dirty="0">
                <a:solidFill>
                  <a:schemeClr val="tx2"/>
                </a:solidFill>
              </a:rPr>
              <a:t> </a:t>
            </a:r>
            <a:r>
              <a:rPr lang="en-US" altLang="es-AR" sz="2400" i="0" dirty="0" err="1">
                <a:solidFill>
                  <a:schemeClr val="tx2"/>
                </a:solidFill>
              </a:rPr>
              <a:t>existe</a:t>
            </a:r>
            <a:r>
              <a:rPr lang="en-US" altLang="es-AR" sz="2400" i="0" dirty="0">
                <a:solidFill>
                  <a:schemeClr val="tx2"/>
                </a:solidFill>
              </a:rPr>
              <a:t>, </a:t>
            </a:r>
            <a:r>
              <a:rPr lang="en-US" altLang="es-AR" sz="2400" i="0" dirty="0" err="1">
                <a:solidFill>
                  <a:schemeClr val="tx2"/>
                </a:solidFill>
              </a:rPr>
              <a:t>porque</a:t>
            </a:r>
            <a:r>
              <a:rPr lang="en-US" altLang="es-AR" sz="2400" i="0" dirty="0">
                <a:solidFill>
                  <a:schemeClr val="tx2"/>
                </a:solidFill>
              </a:rPr>
              <a:t> </a:t>
            </a:r>
            <a:r>
              <a:rPr lang="en-US" altLang="es-AR" sz="2400" i="0" dirty="0" err="1">
                <a:solidFill>
                  <a:schemeClr val="tx2"/>
                </a:solidFill>
              </a:rPr>
              <a:t>ya</a:t>
            </a:r>
            <a:r>
              <a:rPr lang="en-US" altLang="es-AR" sz="2400" i="0" dirty="0">
                <a:solidFill>
                  <a:schemeClr val="tx2"/>
                </a:solidFill>
              </a:rPr>
              <a:t> </a:t>
            </a:r>
            <a:r>
              <a:rPr lang="en-US" altLang="es-AR" sz="2400" i="0" dirty="0" err="1">
                <a:solidFill>
                  <a:schemeClr val="tx2"/>
                </a:solidFill>
              </a:rPr>
              <a:t>existe</a:t>
            </a:r>
            <a:r>
              <a:rPr lang="en-US" altLang="es-AR" sz="2400" i="0" dirty="0">
                <a:solidFill>
                  <a:schemeClr val="tx2"/>
                </a:solidFill>
              </a:rPr>
              <a:t>, </a:t>
            </a:r>
            <a:r>
              <a:rPr lang="en-US" altLang="es-AR" sz="2400" i="0" dirty="0" err="1">
                <a:solidFill>
                  <a:schemeClr val="tx2"/>
                </a:solidFill>
              </a:rPr>
              <a:t>tamos</a:t>
            </a:r>
            <a:r>
              <a:rPr lang="en-US" altLang="es-AR" sz="2400" i="0" dirty="0">
                <a:solidFill>
                  <a:schemeClr val="tx2"/>
                </a:solidFill>
              </a:rPr>
              <a:t>?)</a:t>
            </a: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s-AR" altLang="es-AR" sz="2400" b="1" dirty="0">
              <a:solidFill>
                <a:schemeClr val="tx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4F0FD4-065B-4497-B829-574727144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154" y="2370952"/>
            <a:ext cx="3883516" cy="414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2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Envío de Email - OD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4254D1-FCFD-4F26-9DA0-4F33C2D1F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720" y="3328641"/>
            <a:ext cx="2352675" cy="229552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88BCF4CD-54DB-4958-9753-97A633C0A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7" y="1469231"/>
            <a:ext cx="7451725" cy="4613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n-US" altLang="es-AR" sz="2400" i="0" dirty="0">
                <a:solidFill>
                  <a:schemeClr val="tx2"/>
                </a:solidFill>
              </a:rPr>
              <a:t>Con el </a:t>
            </a:r>
            <a:r>
              <a:rPr lang="en-US" altLang="es-AR" sz="2400" i="0" dirty="0" err="1">
                <a:solidFill>
                  <a:schemeClr val="tx2"/>
                </a:solidFill>
              </a:rPr>
              <a:t>paso</a:t>
            </a:r>
            <a:r>
              <a:rPr lang="en-US" altLang="es-AR" sz="2400" i="0" dirty="0">
                <a:solidFill>
                  <a:schemeClr val="tx2"/>
                </a:solidFill>
              </a:rPr>
              <a:t> anterior </a:t>
            </a:r>
            <a:r>
              <a:rPr lang="en-US" altLang="es-AR" sz="2400" i="0" dirty="0" err="1">
                <a:solidFill>
                  <a:schemeClr val="tx2"/>
                </a:solidFill>
              </a:rPr>
              <a:t>ejecutado</a:t>
            </a:r>
            <a:r>
              <a:rPr lang="en-US" altLang="es-AR" sz="2400" i="0" dirty="0">
                <a:solidFill>
                  <a:schemeClr val="tx2"/>
                </a:solidFill>
              </a:rPr>
              <a:t>, </a:t>
            </a:r>
            <a:r>
              <a:rPr lang="en-US" altLang="es-AR" sz="2400" i="0" dirty="0" err="1">
                <a:solidFill>
                  <a:schemeClr val="tx2"/>
                </a:solidFill>
              </a:rPr>
              <a:t>debería</a:t>
            </a:r>
            <a:r>
              <a:rPr lang="en-US" altLang="es-AR" sz="2400" i="0" dirty="0">
                <a:solidFill>
                  <a:schemeClr val="tx2"/>
                </a:solidFill>
              </a:rPr>
              <a:t> </a:t>
            </a:r>
            <a:r>
              <a:rPr lang="en-US" altLang="es-AR" sz="2400" i="0" dirty="0" err="1">
                <a:solidFill>
                  <a:schemeClr val="tx2"/>
                </a:solidFill>
              </a:rPr>
              <a:t>aparecernos</a:t>
            </a:r>
            <a:r>
              <a:rPr lang="en-US" altLang="es-AR" sz="2400" i="0" dirty="0">
                <a:solidFill>
                  <a:schemeClr val="tx2"/>
                </a:solidFill>
              </a:rPr>
              <a:t> un archive </a:t>
            </a:r>
            <a:r>
              <a:rPr lang="en-US" altLang="es-AR" sz="2400" i="0" dirty="0" err="1">
                <a:solidFill>
                  <a:schemeClr val="tx2"/>
                </a:solidFill>
              </a:rPr>
              <a:t>llamado</a:t>
            </a:r>
            <a:r>
              <a:rPr lang="en-US" altLang="es-AR" sz="2400" i="0" dirty="0">
                <a:solidFill>
                  <a:schemeClr val="tx2"/>
                </a:solidFill>
              </a:rPr>
              <a:t> “Mail.eml” dentro de la </a:t>
            </a:r>
            <a:r>
              <a:rPr lang="en-US" altLang="es-AR" sz="2400" i="0" dirty="0" err="1">
                <a:solidFill>
                  <a:schemeClr val="tx2"/>
                </a:solidFill>
              </a:rPr>
              <a:t>carpeta</a:t>
            </a:r>
            <a:r>
              <a:rPr lang="en-US" altLang="es-AR" sz="2400" i="0" dirty="0">
                <a:solidFill>
                  <a:schemeClr val="tx2"/>
                </a:solidFill>
              </a:rPr>
              <a:t> “Proyecto/Spanish/email/”</a:t>
            </a: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s-AR" altLang="es-AR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64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Envío de Email - OD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A84C56C-6246-4B7B-A934-86BD8ED4D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22" y="1469231"/>
            <a:ext cx="4904509" cy="4613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buClr>
                <a:srgbClr val="FF9900"/>
              </a:buClr>
              <a:buSzPct val="70000"/>
            </a:pPr>
            <a:r>
              <a:rPr lang="en-US" altLang="es-AR" sz="2400" i="0" dirty="0" err="1">
                <a:solidFill>
                  <a:schemeClr val="tx2"/>
                </a:solidFill>
              </a:rPr>
              <a:t>En</a:t>
            </a:r>
            <a:r>
              <a:rPr lang="en-US" altLang="es-AR" sz="2400" i="0" dirty="0">
                <a:solidFill>
                  <a:schemeClr val="tx2"/>
                </a:solidFill>
              </a:rPr>
              <a:t> el </a:t>
            </a:r>
            <a:r>
              <a:rPr lang="en-US" altLang="es-AR" sz="2400" i="0" dirty="0" err="1">
                <a:solidFill>
                  <a:schemeClr val="tx2"/>
                </a:solidFill>
              </a:rPr>
              <a:t>nodo</a:t>
            </a:r>
            <a:r>
              <a:rPr lang="en-US" altLang="es-AR" sz="2400" i="0" dirty="0">
                <a:solidFill>
                  <a:schemeClr val="tx2"/>
                </a:solidFill>
              </a:rPr>
              <a:t> “data” </a:t>
            </a:r>
            <a:r>
              <a:rPr lang="en-US" altLang="es-AR" sz="2400" i="0" dirty="0" err="1">
                <a:solidFill>
                  <a:schemeClr val="tx2"/>
                </a:solidFill>
              </a:rPr>
              <a:t>en</a:t>
            </a:r>
            <a:r>
              <a:rPr lang="en-US" altLang="es-AR" sz="2400" i="0" dirty="0">
                <a:solidFill>
                  <a:schemeClr val="tx2"/>
                </a:solidFill>
              </a:rPr>
              <a:t> </a:t>
            </a:r>
            <a:r>
              <a:rPr lang="en-US" altLang="es-AR" sz="2400" i="0" dirty="0" err="1">
                <a:solidFill>
                  <a:schemeClr val="tx2"/>
                </a:solidFill>
              </a:rPr>
              <a:t>donde</a:t>
            </a:r>
            <a:r>
              <a:rPr lang="en-US" altLang="es-AR" sz="2400" i="0" dirty="0">
                <a:solidFill>
                  <a:schemeClr val="tx2"/>
                </a:solidFill>
              </a:rPr>
              <a:t> </a:t>
            </a:r>
            <a:r>
              <a:rPr lang="en-US" altLang="es-AR" sz="2400" i="0" dirty="0" err="1">
                <a:solidFill>
                  <a:schemeClr val="tx2"/>
                </a:solidFill>
              </a:rPr>
              <a:t>arrastramos</a:t>
            </a:r>
            <a:r>
              <a:rPr lang="en-US" altLang="es-AR" sz="2400" i="0" dirty="0">
                <a:solidFill>
                  <a:schemeClr val="tx2"/>
                </a:solidFill>
              </a:rPr>
              <a:t> el </a:t>
            </a:r>
            <a:r>
              <a:rPr lang="en-US" altLang="es-AR" sz="2400" i="0" dirty="0" err="1">
                <a:solidFill>
                  <a:schemeClr val="tx2"/>
                </a:solidFill>
              </a:rPr>
              <a:t>conector</a:t>
            </a:r>
            <a:r>
              <a:rPr lang="en-US" altLang="es-AR" sz="2400" i="0" dirty="0">
                <a:solidFill>
                  <a:schemeClr val="tx2"/>
                </a:solidFill>
              </a:rPr>
              <a:t> de mail, </a:t>
            </a:r>
            <a:r>
              <a:rPr lang="en-US" altLang="es-AR" sz="2400" i="0" dirty="0" err="1">
                <a:solidFill>
                  <a:schemeClr val="tx2"/>
                </a:solidFill>
              </a:rPr>
              <a:t>nos</a:t>
            </a:r>
            <a:r>
              <a:rPr lang="en-US" altLang="es-AR" sz="2400" i="0" dirty="0">
                <a:solidFill>
                  <a:schemeClr val="tx2"/>
                </a:solidFill>
              </a:rPr>
              <a:t> </a:t>
            </a:r>
            <a:r>
              <a:rPr lang="en-US" altLang="es-AR" sz="2400" i="0" dirty="0" err="1">
                <a:solidFill>
                  <a:schemeClr val="tx2"/>
                </a:solidFill>
              </a:rPr>
              <a:t>posicionamos</a:t>
            </a:r>
            <a:r>
              <a:rPr lang="en-US" altLang="es-AR" sz="2400" i="0" dirty="0">
                <a:solidFill>
                  <a:schemeClr val="tx2"/>
                </a:solidFill>
              </a:rPr>
              <a:t> </a:t>
            </a:r>
            <a:r>
              <a:rPr lang="en-US" altLang="es-AR" sz="2400" i="0" dirty="0" err="1">
                <a:solidFill>
                  <a:schemeClr val="tx2"/>
                </a:solidFill>
              </a:rPr>
              <a:t>sobre</a:t>
            </a:r>
            <a:r>
              <a:rPr lang="en-US" altLang="es-AR" sz="2400" i="0" dirty="0">
                <a:solidFill>
                  <a:schemeClr val="tx2"/>
                </a:solidFill>
              </a:rPr>
              <a:t> </a:t>
            </a:r>
            <a:r>
              <a:rPr lang="en-US" altLang="es-AR" sz="2400" i="0" dirty="0" err="1">
                <a:solidFill>
                  <a:schemeClr val="tx2"/>
                </a:solidFill>
              </a:rPr>
              <a:t>él</a:t>
            </a:r>
            <a:r>
              <a:rPr lang="en-US" altLang="es-AR" sz="2400" i="0" dirty="0">
                <a:solidFill>
                  <a:schemeClr val="tx2"/>
                </a:solidFill>
              </a:rPr>
              <a:t> y </a:t>
            </a:r>
            <a:r>
              <a:rPr lang="en-US" altLang="es-AR" sz="2400" i="0" dirty="0" err="1">
                <a:solidFill>
                  <a:schemeClr val="tx2"/>
                </a:solidFill>
              </a:rPr>
              <a:t>llenamos</a:t>
            </a:r>
            <a:r>
              <a:rPr lang="en-US" altLang="es-AR" sz="2400" i="0" dirty="0">
                <a:solidFill>
                  <a:schemeClr val="tx2"/>
                </a:solidFill>
              </a:rPr>
              <a:t> las </a:t>
            </a:r>
            <a:r>
              <a:rPr lang="en-US" altLang="es-AR" sz="2400" i="0" dirty="0" err="1">
                <a:solidFill>
                  <a:schemeClr val="tx2"/>
                </a:solidFill>
              </a:rPr>
              <a:t>propiedades</a:t>
            </a:r>
            <a:r>
              <a:rPr lang="en-US" altLang="es-AR" sz="2400" i="0" dirty="0">
                <a:solidFill>
                  <a:schemeClr val="tx2"/>
                </a:solidFill>
              </a:rPr>
              <a:t> </a:t>
            </a:r>
            <a:r>
              <a:rPr lang="en-US" altLang="es-AR" sz="2400" i="0" dirty="0" err="1">
                <a:solidFill>
                  <a:schemeClr val="tx2"/>
                </a:solidFill>
              </a:rPr>
              <a:t>según</a:t>
            </a:r>
            <a:r>
              <a:rPr lang="en-US" altLang="es-AR" sz="2400" i="0" dirty="0">
                <a:solidFill>
                  <a:schemeClr val="tx2"/>
                </a:solidFill>
              </a:rPr>
              <a:t> la </a:t>
            </a:r>
            <a:r>
              <a:rPr lang="en-US" altLang="es-AR" sz="2400" i="0" dirty="0" err="1">
                <a:solidFill>
                  <a:schemeClr val="tx2"/>
                </a:solidFill>
              </a:rPr>
              <a:t>siguiente</a:t>
            </a:r>
            <a:r>
              <a:rPr lang="en-US" altLang="es-AR" sz="2400" i="0" dirty="0">
                <a:solidFill>
                  <a:schemeClr val="tx2"/>
                </a:solidFill>
              </a:rPr>
              <a:t> imagen:</a:t>
            </a:r>
          </a:p>
          <a:p>
            <a:pPr algn="just">
              <a:buClr>
                <a:srgbClr val="FF9900"/>
              </a:buClr>
              <a:buSzPct val="70000"/>
            </a:pPr>
            <a:r>
              <a:rPr lang="en-US" altLang="es-AR" sz="2400" i="0" dirty="0">
                <a:solidFill>
                  <a:schemeClr val="tx2"/>
                </a:solidFill>
              </a:rPr>
              <a:t>Lo que </a:t>
            </a:r>
            <a:r>
              <a:rPr lang="en-US" altLang="es-AR" sz="2400" i="0" dirty="0" err="1">
                <a:solidFill>
                  <a:schemeClr val="tx2"/>
                </a:solidFill>
              </a:rPr>
              <a:t>tenemos</a:t>
            </a:r>
            <a:r>
              <a:rPr lang="en-US" altLang="es-AR" sz="2400" i="0" dirty="0">
                <a:solidFill>
                  <a:schemeClr val="tx2"/>
                </a:solidFill>
              </a:rPr>
              <a:t> que </a:t>
            </a:r>
            <a:r>
              <a:rPr lang="en-US" altLang="es-AR" sz="2400" i="0" dirty="0" err="1">
                <a:solidFill>
                  <a:schemeClr val="tx2"/>
                </a:solidFill>
              </a:rPr>
              <a:t>prestar</a:t>
            </a:r>
            <a:r>
              <a:rPr lang="en-US" altLang="es-AR" sz="2400" i="0" dirty="0">
                <a:solidFill>
                  <a:schemeClr val="tx2"/>
                </a:solidFill>
              </a:rPr>
              <a:t> </a:t>
            </a:r>
            <a:r>
              <a:rPr lang="en-US" altLang="es-AR" sz="2400" i="0" dirty="0" err="1">
                <a:solidFill>
                  <a:schemeClr val="tx2"/>
                </a:solidFill>
              </a:rPr>
              <a:t>atención</a:t>
            </a:r>
            <a:r>
              <a:rPr lang="en-US" altLang="es-AR" sz="2400" i="0" dirty="0">
                <a:solidFill>
                  <a:schemeClr val="tx2"/>
                </a:solidFill>
              </a:rPr>
              <a:t> es </a:t>
            </a:r>
            <a:r>
              <a:rPr lang="en-US" altLang="es-AR" sz="2400" i="0" dirty="0" err="1">
                <a:solidFill>
                  <a:schemeClr val="tx2"/>
                </a:solidFill>
              </a:rPr>
              <a:t>en</a:t>
            </a:r>
            <a:r>
              <a:rPr lang="en-US" altLang="es-AR" sz="2400" i="0" dirty="0">
                <a:solidFill>
                  <a:schemeClr val="tx2"/>
                </a:solidFill>
              </a:rPr>
              <a:t> la property “Email Constant”, </a:t>
            </a:r>
            <a:r>
              <a:rPr lang="en-US" altLang="es-AR" sz="2400" i="0" dirty="0" err="1">
                <a:solidFill>
                  <a:schemeClr val="tx2"/>
                </a:solidFill>
              </a:rPr>
              <a:t>ahí</a:t>
            </a:r>
            <a:r>
              <a:rPr lang="en-US" altLang="es-AR" sz="2400" i="0" dirty="0">
                <a:solidFill>
                  <a:schemeClr val="tx2"/>
                </a:solidFill>
              </a:rPr>
              <a:t> </a:t>
            </a:r>
            <a:r>
              <a:rPr lang="en-US" altLang="es-AR" sz="2400" i="0" dirty="0" err="1">
                <a:solidFill>
                  <a:schemeClr val="tx2"/>
                </a:solidFill>
              </a:rPr>
              <a:t>debemos</a:t>
            </a:r>
            <a:r>
              <a:rPr lang="en-US" altLang="es-AR" sz="2400" i="0" dirty="0">
                <a:solidFill>
                  <a:schemeClr val="tx2"/>
                </a:solidFill>
              </a:rPr>
              <a:t> </a:t>
            </a:r>
            <a:r>
              <a:rPr lang="en-US" altLang="es-AR" sz="2400" i="0" dirty="0" err="1">
                <a:solidFill>
                  <a:schemeClr val="tx2"/>
                </a:solidFill>
              </a:rPr>
              <a:t>seleccionar</a:t>
            </a:r>
            <a:r>
              <a:rPr lang="en-US" altLang="es-AR" sz="2400" i="0" dirty="0">
                <a:solidFill>
                  <a:schemeClr val="tx2"/>
                </a:solidFill>
              </a:rPr>
              <a:t> el archive Email.eml que </a:t>
            </a:r>
            <a:r>
              <a:rPr lang="en-US" altLang="es-AR" sz="2400" i="0" dirty="0" err="1">
                <a:solidFill>
                  <a:schemeClr val="tx2"/>
                </a:solidFill>
              </a:rPr>
              <a:t>creamos</a:t>
            </a:r>
            <a:r>
              <a:rPr lang="en-US" altLang="es-AR" sz="2400" i="0" dirty="0">
                <a:solidFill>
                  <a:schemeClr val="tx2"/>
                </a:solidFill>
              </a:rPr>
              <a:t> </a:t>
            </a:r>
            <a:r>
              <a:rPr lang="en-US" altLang="es-AR" sz="2400" i="0" dirty="0" err="1">
                <a:solidFill>
                  <a:schemeClr val="tx2"/>
                </a:solidFill>
              </a:rPr>
              <a:t>anteriormente</a:t>
            </a:r>
            <a:r>
              <a:rPr lang="en-US" altLang="es-AR" sz="2400" i="0" dirty="0">
                <a:solidFill>
                  <a:schemeClr val="tx2"/>
                </a:solidFill>
              </a:rPr>
              <a:t> (para </a:t>
            </a:r>
            <a:r>
              <a:rPr lang="en-US" altLang="es-AR" sz="2400" i="0" dirty="0" err="1">
                <a:solidFill>
                  <a:schemeClr val="tx2"/>
                </a:solidFill>
              </a:rPr>
              <a:t>esto</a:t>
            </a:r>
            <a:r>
              <a:rPr lang="en-US" altLang="es-AR" sz="2400" i="0" dirty="0">
                <a:solidFill>
                  <a:schemeClr val="tx2"/>
                </a:solidFill>
              </a:rPr>
              <a:t> OD </a:t>
            </a:r>
            <a:r>
              <a:rPr lang="en-US" altLang="es-AR" sz="2400" i="0" dirty="0" err="1">
                <a:solidFill>
                  <a:schemeClr val="tx2"/>
                </a:solidFill>
              </a:rPr>
              <a:t>te</a:t>
            </a:r>
            <a:r>
              <a:rPr lang="en-US" altLang="es-AR" sz="2400" i="0" dirty="0">
                <a:solidFill>
                  <a:schemeClr val="tx2"/>
                </a:solidFill>
              </a:rPr>
              <a:t> da un </a:t>
            </a:r>
            <a:r>
              <a:rPr lang="en-US" altLang="es-AR" sz="2400" i="0" dirty="0" err="1">
                <a:solidFill>
                  <a:schemeClr val="tx2"/>
                </a:solidFill>
              </a:rPr>
              <a:t>desplegable</a:t>
            </a:r>
            <a:r>
              <a:rPr lang="en-US" altLang="es-AR" sz="2400" i="0" dirty="0">
                <a:solidFill>
                  <a:schemeClr val="tx2"/>
                </a:solidFill>
              </a:rPr>
              <a:t> con </a:t>
            </a:r>
            <a:r>
              <a:rPr lang="en-US" altLang="es-AR" sz="2400" i="0" dirty="0" err="1">
                <a:solidFill>
                  <a:schemeClr val="tx2"/>
                </a:solidFill>
              </a:rPr>
              <a:t>todos</a:t>
            </a:r>
            <a:r>
              <a:rPr lang="en-US" altLang="es-AR" sz="2400" i="0" dirty="0">
                <a:solidFill>
                  <a:schemeClr val="tx2"/>
                </a:solidFill>
              </a:rPr>
              <a:t> los que </a:t>
            </a:r>
            <a:r>
              <a:rPr lang="en-US" altLang="es-AR" sz="2400" i="0" dirty="0" err="1">
                <a:solidFill>
                  <a:schemeClr val="tx2"/>
                </a:solidFill>
              </a:rPr>
              <a:t>tengas</a:t>
            </a:r>
            <a:r>
              <a:rPr lang="en-US" altLang="es-AR" sz="2400" i="0" dirty="0">
                <a:solidFill>
                  <a:schemeClr val="tx2"/>
                </a:solidFill>
              </a:rPr>
              <a:t> </a:t>
            </a:r>
            <a:r>
              <a:rPr lang="en-US" altLang="es-AR" sz="2400" i="0" dirty="0" err="1">
                <a:solidFill>
                  <a:schemeClr val="tx2"/>
                </a:solidFill>
              </a:rPr>
              <a:t>disponibles</a:t>
            </a:r>
            <a:r>
              <a:rPr lang="en-US" altLang="es-AR" sz="2400" i="0" dirty="0">
                <a:solidFill>
                  <a:schemeClr val="tx2"/>
                </a:solidFill>
              </a:rPr>
              <a:t>)</a:t>
            </a:r>
          </a:p>
          <a:p>
            <a:pPr algn="just">
              <a:buClr>
                <a:srgbClr val="FF9900"/>
              </a:buClr>
              <a:buSzPct val="70000"/>
            </a:pPr>
            <a:r>
              <a:rPr lang="en-US" altLang="es-AR" sz="2400" i="0" dirty="0" err="1">
                <a:solidFill>
                  <a:schemeClr val="tx2"/>
                </a:solidFill>
              </a:rPr>
              <a:t>Despues</a:t>
            </a:r>
            <a:r>
              <a:rPr lang="en-US" altLang="es-AR" sz="2400" i="0" dirty="0">
                <a:solidFill>
                  <a:schemeClr val="tx2"/>
                </a:solidFill>
              </a:rPr>
              <a:t> </a:t>
            </a:r>
            <a:r>
              <a:rPr lang="en-US" altLang="es-AR" sz="2400" i="0" dirty="0" err="1">
                <a:solidFill>
                  <a:schemeClr val="tx2"/>
                </a:solidFill>
              </a:rPr>
              <a:t>llenamos</a:t>
            </a:r>
            <a:r>
              <a:rPr lang="en-US" altLang="es-AR" sz="2400" i="0" dirty="0">
                <a:solidFill>
                  <a:schemeClr val="tx2"/>
                </a:solidFill>
              </a:rPr>
              <a:t> “to”, “from” y “subject” con las variables/</a:t>
            </a:r>
            <a:r>
              <a:rPr lang="en-US" altLang="es-AR" sz="2400" i="0" dirty="0" err="1">
                <a:solidFill>
                  <a:schemeClr val="tx2"/>
                </a:solidFill>
              </a:rPr>
              <a:t>constantes</a:t>
            </a:r>
            <a:r>
              <a:rPr lang="en-US" altLang="es-AR" sz="2400" i="0" dirty="0">
                <a:solidFill>
                  <a:schemeClr val="tx2"/>
                </a:solidFill>
              </a:rPr>
              <a:t> </a:t>
            </a:r>
            <a:r>
              <a:rPr lang="en-US" altLang="es-AR" sz="2400" i="0" dirty="0" err="1">
                <a:solidFill>
                  <a:schemeClr val="tx2"/>
                </a:solidFill>
              </a:rPr>
              <a:t>según</a:t>
            </a:r>
            <a:r>
              <a:rPr lang="en-US" altLang="es-AR" sz="2400" i="0" dirty="0">
                <a:solidFill>
                  <a:schemeClr val="tx2"/>
                </a:solidFill>
              </a:rPr>
              <a:t> sea el </a:t>
            </a:r>
            <a:r>
              <a:rPr lang="en-US" altLang="es-AR" sz="2400" i="0" dirty="0" err="1">
                <a:solidFill>
                  <a:schemeClr val="tx2"/>
                </a:solidFill>
              </a:rPr>
              <a:t>caso</a:t>
            </a:r>
            <a:r>
              <a:rPr lang="en-US" altLang="es-AR" sz="2400" i="0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s-AR" altLang="es-AR" sz="2400" b="1" dirty="0">
              <a:solidFill>
                <a:schemeClr val="tx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1D89BB-546E-4C35-BB5E-9D6AD7D94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647" y="1024202"/>
            <a:ext cx="3516281" cy="575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41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Envío de Email - OD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A84C56C-6246-4B7B-A934-86BD8ED4D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22" y="1469231"/>
            <a:ext cx="8163098" cy="4613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buClr>
                <a:srgbClr val="FF9900"/>
              </a:buClr>
              <a:buSzPct val="70000"/>
            </a:pPr>
            <a:r>
              <a:rPr lang="en-US" altLang="es-AR" sz="2400" i="0" dirty="0">
                <a:solidFill>
                  <a:schemeClr val="tx2"/>
                </a:solidFill>
              </a:rPr>
              <a:t>Falta </a:t>
            </a:r>
            <a:r>
              <a:rPr lang="en-US" altLang="es-AR" sz="2400" i="0" dirty="0" err="1">
                <a:solidFill>
                  <a:schemeClr val="tx2"/>
                </a:solidFill>
              </a:rPr>
              <a:t>hacer</a:t>
            </a:r>
            <a:r>
              <a:rPr lang="en-US" altLang="es-AR" sz="2400" i="0" dirty="0">
                <a:solidFill>
                  <a:schemeClr val="tx2"/>
                </a:solidFill>
              </a:rPr>
              <a:t> un Override al </a:t>
            </a:r>
            <a:r>
              <a:rPr lang="en-US" altLang="es-AR" sz="2400" i="0" dirty="0" err="1">
                <a:solidFill>
                  <a:schemeClr val="tx2"/>
                </a:solidFill>
              </a:rPr>
              <a:t>método</a:t>
            </a:r>
            <a:r>
              <a:rPr lang="en-US" altLang="es-AR" sz="2400" i="0" dirty="0">
                <a:solidFill>
                  <a:schemeClr val="tx2"/>
                </a:solidFill>
              </a:rPr>
              <a:t> “</a:t>
            </a:r>
            <a:r>
              <a:rPr lang="en-US" altLang="es-AR" sz="2400" i="0" dirty="0" err="1">
                <a:solidFill>
                  <a:schemeClr val="tx2"/>
                </a:solidFill>
              </a:rPr>
              <a:t>updateEmail</a:t>
            </a:r>
            <a:r>
              <a:rPr lang="en-US" altLang="es-AR" sz="2400" i="0" dirty="0">
                <a:solidFill>
                  <a:schemeClr val="tx2"/>
                </a:solidFill>
              </a:rPr>
              <a:t>” para </a:t>
            </a:r>
            <a:r>
              <a:rPr lang="en-US" altLang="es-AR" sz="2400" i="0" dirty="0" err="1">
                <a:solidFill>
                  <a:schemeClr val="tx2"/>
                </a:solidFill>
              </a:rPr>
              <a:t>poder</a:t>
            </a:r>
            <a:r>
              <a:rPr lang="en-US" altLang="es-AR" sz="2400" i="0" dirty="0">
                <a:solidFill>
                  <a:schemeClr val="tx2"/>
                </a:solidFill>
              </a:rPr>
              <a:t> </a:t>
            </a:r>
            <a:r>
              <a:rPr lang="en-US" altLang="es-AR" sz="2400" i="0" dirty="0" err="1">
                <a:solidFill>
                  <a:schemeClr val="tx2"/>
                </a:solidFill>
              </a:rPr>
              <a:t>setear</a:t>
            </a:r>
            <a:r>
              <a:rPr lang="en-US" altLang="es-AR" sz="2400" i="0" dirty="0">
                <a:solidFill>
                  <a:schemeClr val="tx2"/>
                </a:solidFill>
              </a:rPr>
              <a:t> el “body” de la </a:t>
            </a:r>
            <a:r>
              <a:rPr lang="en-US" altLang="es-AR" sz="2400" i="0" dirty="0" err="1">
                <a:solidFill>
                  <a:schemeClr val="tx2"/>
                </a:solidFill>
              </a:rPr>
              <a:t>clase</a:t>
            </a:r>
            <a:r>
              <a:rPr lang="en-US" altLang="es-AR" sz="2400" i="0" dirty="0">
                <a:solidFill>
                  <a:schemeClr val="tx2"/>
                </a:solidFill>
              </a:rPr>
              <a:t> Mail.java (</a:t>
            </a:r>
            <a:r>
              <a:rPr lang="en-US" altLang="es-AR" sz="2400" i="0" dirty="0" err="1">
                <a:solidFill>
                  <a:schemeClr val="tx2"/>
                </a:solidFill>
              </a:rPr>
              <a:t>clase</a:t>
            </a:r>
            <a:r>
              <a:rPr lang="en-US" altLang="es-AR" sz="2400" i="0" dirty="0">
                <a:solidFill>
                  <a:schemeClr val="tx2"/>
                </a:solidFill>
              </a:rPr>
              <a:t> que se </a:t>
            </a:r>
            <a:r>
              <a:rPr lang="en-US" altLang="es-AR" sz="2400" i="0" dirty="0" err="1">
                <a:solidFill>
                  <a:schemeClr val="tx2"/>
                </a:solidFill>
              </a:rPr>
              <a:t>crea</a:t>
            </a:r>
            <a:r>
              <a:rPr lang="en-US" altLang="es-AR" sz="2400" i="0" dirty="0">
                <a:solidFill>
                  <a:schemeClr val="tx2"/>
                </a:solidFill>
              </a:rPr>
              <a:t> al </a:t>
            </a:r>
            <a:r>
              <a:rPr lang="en-US" altLang="es-AR" sz="2400" i="0" dirty="0" err="1">
                <a:solidFill>
                  <a:schemeClr val="tx2"/>
                </a:solidFill>
              </a:rPr>
              <a:t>momento</a:t>
            </a:r>
            <a:r>
              <a:rPr lang="en-US" altLang="es-AR" sz="2400" i="0" dirty="0">
                <a:solidFill>
                  <a:schemeClr val="tx2"/>
                </a:solidFill>
              </a:rPr>
              <a:t> de </a:t>
            </a:r>
            <a:r>
              <a:rPr lang="en-US" altLang="es-AR" sz="2400" i="0" dirty="0" err="1">
                <a:solidFill>
                  <a:schemeClr val="tx2"/>
                </a:solidFill>
              </a:rPr>
              <a:t>crear</a:t>
            </a:r>
            <a:r>
              <a:rPr lang="en-US" altLang="es-AR" sz="2400" i="0" dirty="0">
                <a:solidFill>
                  <a:schemeClr val="tx2"/>
                </a:solidFill>
              </a:rPr>
              <a:t> el archive .</a:t>
            </a:r>
            <a:r>
              <a:rPr lang="en-US" altLang="es-AR" sz="2400" i="0" dirty="0" err="1">
                <a:solidFill>
                  <a:schemeClr val="tx2"/>
                </a:solidFill>
              </a:rPr>
              <a:t>eml</a:t>
            </a:r>
            <a:r>
              <a:rPr lang="en-US" altLang="es-AR" sz="2400" i="0" dirty="0">
                <a:solidFill>
                  <a:schemeClr val="tx2"/>
                </a:solidFill>
              </a:rPr>
              <a:t>)</a:t>
            </a: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s-AR" altLang="es-AR" sz="2400" b="1" dirty="0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C337E4-0F68-4CFD-9AE9-5AE5B14DE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603" y="2361410"/>
            <a:ext cx="6231255" cy="427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4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Envío de Email - OD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A84C56C-6246-4B7B-A934-86BD8ED4D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22" y="1469231"/>
            <a:ext cx="8163098" cy="4613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buClr>
                <a:srgbClr val="FF9900"/>
              </a:buClr>
              <a:buSzPct val="70000"/>
            </a:pPr>
            <a:r>
              <a:rPr lang="en-US" altLang="es-AR" sz="2400" i="0" dirty="0">
                <a:solidFill>
                  <a:schemeClr val="tx2"/>
                </a:solidFill>
              </a:rPr>
              <a:t>El Override </a:t>
            </a:r>
            <a:r>
              <a:rPr lang="en-US" altLang="es-AR" sz="2400" i="0" dirty="0" err="1">
                <a:solidFill>
                  <a:schemeClr val="tx2"/>
                </a:solidFill>
              </a:rPr>
              <a:t>quedaría</a:t>
            </a:r>
            <a:r>
              <a:rPr lang="en-US" altLang="es-AR" sz="2400" i="0" dirty="0">
                <a:solidFill>
                  <a:schemeClr val="tx2"/>
                </a:solidFill>
              </a:rPr>
              <a:t> de la </a:t>
            </a:r>
            <a:r>
              <a:rPr lang="en-US" altLang="es-AR" sz="2400" i="0" dirty="0" err="1">
                <a:solidFill>
                  <a:schemeClr val="tx2"/>
                </a:solidFill>
              </a:rPr>
              <a:t>siguiente</a:t>
            </a:r>
            <a:r>
              <a:rPr lang="en-US" altLang="es-AR" sz="2400" i="0" dirty="0">
                <a:solidFill>
                  <a:schemeClr val="tx2"/>
                </a:solidFill>
              </a:rPr>
              <a:t> </a:t>
            </a:r>
            <a:r>
              <a:rPr lang="en-US" altLang="es-AR" sz="2400" i="0" dirty="0" err="1">
                <a:solidFill>
                  <a:schemeClr val="tx2"/>
                </a:solidFill>
              </a:rPr>
              <a:t>manera</a:t>
            </a:r>
            <a:r>
              <a:rPr lang="en-US" altLang="es-AR" sz="2400" i="0" dirty="0">
                <a:solidFill>
                  <a:schemeClr val="tx2"/>
                </a:solidFill>
              </a:rPr>
              <a:t>:</a:t>
            </a:r>
            <a:endParaRPr lang="en-US" altLang="es-AR" sz="2400" b="1" dirty="0">
              <a:solidFill>
                <a:schemeClr val="tx2"/>
              </a:solidFill>
            </a:endParaRPr>
          </a:p>
          <a:p>
            <a:r>
              <a:rPr lang="en-US" sz="1050" i="0" dirty="0"/>
              <a:t>@Override</a:t>
            </a:r>
          </a:p>
          <a:p>
            <a:r>
              <a:rPr lang="en-US" sz="1050" b="1" i="0" dirty="0"/>
              <a:t>public void </a:t>
            </a:r>
            <a:r>
              <a:rPr lang="en-US" sz="1050" b="1" i="0" dirty="0" err="1"/>
              <a:t>updateEmail</a:t>
            </a:r>
            <a:r>
              <a:rPr lang="en-US" sz="1050" b="1" i="0" dirty="0"/>
              <a:t>(</a:t>
            </a:r>
            <a:r>
              <a:rPr lang="en-US" sz="1050" b="1" i="0" dirty="0" err="1"/>
              <a:t>SCESession</a:t>
            </a:r>
            <a:r>
              <a:rPr lang="en-US" sz="1050" b="1" i="0" dirty="0"/>
              <a:t> </a:t>
            </a:r>
            <a:r>
              <a:rPr lang="en-US" sz="1050" b="1" i="0" dirty="0" err="1"/>
              <a:t>mySession</a:t>
            </a:r>
            <a:r>
              <a:rPr lang="en-US" sz="1050" b="1" i="0" dirty="0"/>
              <a:t>) {</a:t>
            </a:r>
          </a:p>
          <a:p>
            <a:r>
              <a:rPr lang="en-US" sz="1050" b="1" i="0" dirty="0" err="1"/>
              <a:t>super.updateEmail</a:t>
            </a:r>
            <a:r>
              <a:rPr lang="en-US" sz="1050" b="1" i="0" dirty="0"/>
              <a:t>(</a:t>
            </a:r>
            <a:r>
              <a:rPr lang="en-US" sz="1050" b="1" i="0" dirty="0" err="1"/>
              <a:t>mySession</a:t>
            </a:r>
            <a:r>
              <a:rPr lang="en-US" sz="1050" b="1" i="0" dirty="0"/>
              <a:t>);</a:t>
            </a:r>
            <a:endParaRPr lang="en-US" sz="1050" i="0" dirty="0"/>
          </a:p>
          <a:p>
            <a:r>
              <a:rPr lang="en-US" sz="1050" i="0" dirty="0" err="1"/>
              <a:t>setEmailBody</a:t>
            </a:r>
            <a:r>
              <a:rPr lang="en-US" sz="1050" i="0" dirty="0"/>
              <a:t>(</a:t>
            </a:r>
            <a:r>
              <a:rPr lang="en-US" sz="1050" i="0" dirty="0" err="1"/>
              <a:t>mySession.getVariableField</a:t>
            </a:r>
            <a:r>
              <a:rPr lang="en-US" sz="1050" i="0" dirty="0"/>
              <a:t>(</a:t>
            </a:r>
            <a:r>
              <a:rPr lang="en-US" sz="1050" i="0" dirty="0" err="1"/>
              <a:t>IProjectVariables.</a:t>
            </a:r>
            <a:r>
              <a:rPr lang="en-US" sz="1050" b="1" i="0" dirty="0" err="1"/>
              <a:t>OD_SEND_EMAIL</a:t>
            </a:r>
            <a:r>
              <a:rPr lang="en-US" sz="1050" b="1" i="0" dirty="0"/>
              <a:t>, </a:t>
            </a:r>
            <a:r>
              <a:rPr lang="en-US" sz="1050" b="1" i="0" dirty="0" err="1"/>
              <a:t>IProjectVariables.OD_SEND_EMAIL_FIELD_BODY</a:t>
            </a:r>
            <a:r>
              <a:rPr lang="en-US" sz="1050" b="1" i="0" dirty="0"/>
              <a:t>).</a:t>
            </a:r>
            <a:r>
              <a:rPr lang="en-US" sz="1050" b="1" i="0" dirty="0" err="1"/>
              <a:t>getStringValue</a:t>
            </a:r>
            <a:r>
              <a:rPr lang="en-US" sz="1050" b="1" i="0" dirty="0"/>
              <a:t>());</a:t>
            </a:r>
          </a:p>
          <a:p>
            <a:r>
              <a:rPr lang="en-US" sz="1050" i="0" dirty="0"/>
              <a:t>}</a:t>
            </a:r>
            <a:endParaRPr lang="en-US" altLang="es-AR" sz="14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1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1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s-AR" altLang="es-AR" sz="2400" b="1" dirty="0">
              <a:solidFill>
                <a:schemeClr val="tx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A11358-AEDD-4631-A5F4-1343CA09C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76" y="3076272"/>
            <a:ext cx="7588135" cy="341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75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Envío de Email - OD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A84C56C-6246-4B7B-A934-86BD8ED4D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22" y="1469231"/>
            <a:ext cx="2734887" cy="56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buClr>
                <a:srgbClr val="FF9900"/>
              </a:buClr>
              <a:buSzPct val="70000"/>
            </a:pPr>
            <a:r>
              <a:rPr lang="en-US" altLang="es-AR" sz="2400" i="0" dirty="0" err="1">
                <a:solidFill>
                  <a:schemeClr val="tx2"/>
                </a:solidFill>
              </a:rPr>
              <a:t>Desplegar</a:t>
            </a:r>
            <a:r>
              <a:rPr lang="en-US" altLang="es-AR" sz="2400" i="0" dirty="0">
                <a:solidFill>
                  <a:schemeClr val="tx2"/>
                </a:solidFill>
              </a:rPr>
              <a:t> y </a:t>
            </a:r>
            <a:r>
              <a:rPr lang="en-US" altLang="es-AR" sz="2400" i="0" dirty="0" err="1">
                <a:solidFill>
                  <a:schemeClr val="tx2"/>
                </a:solidFill>
              </a:rPr>
              <a:t>probar</a:t>
            </a:r>
            <a:r>
              <a:rPr lang="en-US" altLang="es-AR" sz="2400" i="0" dirty="0">
                <a:solidFill>
                  <a:schemeClr val="tx2"/>
                </a:solidFill>
              </a:rPr>
              <a:t> - FIN</a:t>
            </a:r>
            <a:endParaRPr lang="en-US" altLang="es-AR" sz="14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1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1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s-AR" altLang="es-AR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973181"/>
      </p:ext>
    </p:extLst>
  </p:cSld>
  <p:clrMapOvr>
    <a:masterClrMapping/>
  </p:clrMapOvr>
</p:sld>
</file>

<file path=ppt/theme/theme1.xml><?xml version="1.0" encoding="utf-8"?>
<a:theme xmlns:a="http://schemas.openxmlformats.org/drawingml/2006/main" name="Redmond Template v3">
  <a:themeElements>
    <a:clrScheme name="">
      <a:dk1>
        <a:srgbClr val="FFFFFF"/>
      </a:dk1>
      <a:lt1>
        <a:srgbClr val="FFFFFF"/>
      </a:lt1>
      <a:dk2>
        <a:srgbClr val="000000"/>
      </a:dk2>
      <a:lt2>
        <a:srgbClr val="808080"/>
      </a:lt2>
      <a:accent1>
        <a:srgbClr val="0033CC"/>
      </a:accent1>
      <a:accent2>
        <a:srgbClr val="3333CC"/>
      </a:accent2>
      <a:accent3>
        <a:srgbClr val="FFFFFF"/>
      </a:accent3>
      <a:accent4>
        <a:srgbClr val="DADADA"/>
      </a:accent4>
      <a:accent5>
        <a:srgbClr val="AAADE2"/>
      </a:accent5>
      <a:accent6>
        <a:srgbClr val="2D2DB9"/>
      </a:accent6>
      <a:hlink>
        <a:srgbClr val="CCCCFF"/>
      </a:hlink>
      <a:folHlink>
        <a:srgbClr val="B2B2B2"/>
      </a:folHlink>
    </a:clrScheme>
    <a:fontScheme name="Redmond Template 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lnDef>
  </a:objectDefaults>
  <a:extraClrSchemeLst>
    <a:extraClrScheme>
      <a:clrScheme name="Redmond Template v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mond Template v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Redmond Template v3</Template>
  <TotalTime>6010</TotalTime>
  <Words>415</Words>
  <Application>Microsoft Office PowerPoint</Application>
  <PresentationFormat>Letter Paper (8.5x11 in)</PresentationFormat>
  <Paragraphs>208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EDS</vt:lpstr>
      <vt:lpstr>Eurostile</vt:lpstr>
      <vt:lpstr>Times New Roman</vt:lpstr>
      <vt:lpstr>Wingdings</vt:lpstr>
      <vt:lpstr>Redmond Template v3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GustavoB</dc:creator>
  <cp:lastModifiedBy>Guille B</cp:lastModifiedBy>
  <cp:revision>702</cp:revision>
  <cp:lastPrinted>2005-04-07T19:27:31Z</cp:lastPrinted>
  <dcterms:created xsi:type="dcterms:W3CDTF">2009-02-23T17:30:19Z</dcterms:created>
  <dcterms:modified xsi:type="dcterms:W3CDTF">2019-03-22T16:53:00Z</dcterms:modified>
</cp:coreProperties>
</file>