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5"/>
  </p:notesMasterIdLst>
  <p:handoutMasterIdLst>
    <p:handoutMasterId r:id="rId6"/>
  </p:handoutMasterIdLst>
  <p:sldIdLst>
    <p:sldId id="1010" r:id="rId3"/>
    <p:sldId id="1011" r:id="rId4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9933"/>
    <a:srgbClr val="FF9966"/>
    <a:srgbClr val="669900"/>
    <a:srgbClr val="FF9933"/>
    <a:srgbClr val="CCCC00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3" d="100"/>
          <a:sy n="73" d="100"/>
        </p:scale>
        <p:origin x="11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‹Nº›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Jira – Versiones Alfanuméricas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469231"/>
            <a:ext cx="7451725" cy="452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Luego de la migración de código en Jira al esquema AGSP v2, sólo se aceptan números de </a:t>
            </a:r>
            <a:r>
              <a:rPr lang="es-AR" altLang="es-AR" sz="2000" b="1" dirty="0" err="1">
                <a:solidFill>
                  <a:schemeClr val="tx2"/>
                </a:solidFill>
              </a:rPr>
              <a:t>version</a:t>
            </a:r>
            <a:r>
              <a:rPr lang="es-AR" altLang="es-AR" sz="2000" b="1" dirty="0">
                <a:solidFill>
                  <a:schemeClr val="tx2"/>
                </a:solidFill>
              </a:rPr>
              <a:t> / reléase numéricos.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Para el caso de los proyectos de EP&amp;T se debe solicitar la excepción de volver al esquema anterior dónde sí se aceptan las versiones alfanuméricas.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Se debe abrir un ticket del tipo </a:t>
            </a:r>
            <a:r>
              <a:rPr lang="es-AR" altLang="es-AR" sz="2000" b="1" dirty="0" err="1">
                <a:solidFill>
                  <a:schemeClr val="tx2"/>
                </a:solidFill>
              </a:rPr>
              <a:t>task</a:t>
            </a:r>
            <a:r>
              <a:rPr lang="es-AR" altLang="es-AR" sz="2000" b="1" dirty="0">
                <a:solidFill>
                  <a:schemeClr val="tx2"/>
                </a:solidFill>
              </a:rPr>
              <a:t> a EDS, componente “Jira” (ver Imagen 1)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Y poner el texto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>
                <a:solidFill>
                  <a:schemeClr val="tx2"/>
                </a:solidFill>
              </a:rPr>
              <a:t>“NOTE: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>
                <a:solidFill>
                  <a:schemeClr val="tx2"/>
                </a:solidFill>
              </a:rPr>
              <a:t>Project admin [~</a:t>
            </a:r>
            <a:r>
              <a:rPr lang="en-US" altLang="es-AR" sz="2000" b="1" dirty="0" err="1">
                <a:solidFill>
                  <a:schemeClr val="tx2"/>
                </a:solidFill>
              </a:rPr>
              <a:t>gprada</a:t>
            </a:r>
            <a:r>
              <a:rPr lang="en-US" altLang="es-AR" sz="2000" b="1" dirty="0">
                <a:solidFill>
                  <a:schemeClr val="tx2"/>
                </a:solidFill>
              </a:rPr>
              <a:t>] and/or [~</a:t>
            </a:r>
            <a:r>
              <a:rPr lang="en-US" altLang="es-AR" sz="2000" b="1" dirty="0" err="1">
                <a:solidFill>
                  <a:schemeClr val="tx2"/>
                </a:solidFill>
              </a:rPr>
              <a:t>mcespedes</a:t>
            </a:r>
            <a:r>
              <a:rPr lang="en-US" altLang="es-AR" sz="2000" b="1" dirty="0">
                <a:solidFill>
                  <a:schemeClr val="tx2"/>
                </a:solidFill>
              </a:rPr>
              <a:t>] can OK this request.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>
                <a:solidFill>
                  <a:schemeClr val="tx2"/>
                </a:solidFill>
              </a:rPr>
              <a:t>Please roll back the following projects so that we can use alphanumeric versions/releases https://forge.avaya.com/projects/EPTCONDUIT”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>
                <a:solidFill>
                  <a:schemeClr val="tx2"/>
                </a:solidFill>
              </a:rPr>
              <a:t>No </a:t>
            </a:r>
            <a:r>
              <a:rPr lang="en-US" altLang="es-AR" sz="2000" b="1" dirty="0" err="1">
                <a:solidFill>
                  <a:schemeClr val="tx2"/>
                </a:solidFill>
              </a:rPr>
              <a:t>olvidar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poner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el loop a los </a:t>
            </a:r>
            <a:r>
              <a:rPr lang="en-US" altLang="es-AR" sz="2000" b="1" dirty="0" err="1">
                <a:solidFill>
                  <a:schemeClr val="tx2"/>
                </a:solidFill>
              </a:rPr>
              <a:t>involucrados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el </a:t>
            </a:r>
            <a:r>
              <a:rPr lang="en-US" altLang="es-AR" sz="2000" b="1" dirty="0" err="1">
                <a:solidFill>
                  <a:schemeClr val="tx2"/>
                </a:solidFill>
              </a:rPr>
              <a:t>proyectos</a:t>
            </a:r>
            <a:r>
              <a:rPr lang="en-US" altLang="es-AR" sz="2000" b="1" dirty="0">
                <a:solidFill>
                  <a:schemeClr val="tx2"/>
                </a:solidFill>
              </a:rPr>
              <a:t> dentro del ticket con loop @USUARIOAVAYA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63BF27-5D2E-4B8C-8B20-7F85C5E4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45" y="1348822"/>
            <a:ext cx="6632666" cy="4160355"/>
          </a:xfrm>
          <a:prstGeom prst="rect">
            <a:avLst/>
          </a:prstGeom>
          <a:ln w="38100">
            <a:solidFill>
              <a:srgbClr val="008000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02A0197-FC50-4CC9-A768-3FDAA6A04191}"/>
              </a:ext>
            </a:extLst>
          </p:cNvPr>
          <p:cNvSpPr txBox="1"/>
          <p:nvPr/>
        </p:nvSpPr>
        <p:spPr>
          <a:xfrm>
            <a:off x="4203950" y="5537323"/>
            <a:ext cx="7761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dirty="0">
                <a:solidFill>
                  <a:srgbClr val="339933"/>
                </a:solidFill>
              </a:rPr>
              <a:t>Imagen 1</a:t>
            </a:r>
            <a:endParaRPr lang="es-ES" b="1" i="0" dirty="0">
              <a:solidFill>
                <a:srgbClr val="339933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5F6458-B181-4779-80A6-CDC7D25AEA8C}"/>
              </a:ext>
            </a:extLst>
          </p:cNvPr>
          <p:cNvSpPr/>
          <p:nvPr/>
        </p:nvSpPr>
        <p:spPr bwMode="auto">
          <a:xfrm>
            <a:off x="2025650" y="2012950"/>
            <a:ext cx="495300" cy="3429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s-ES" sz="1600" b="0" i="1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B75EDA5-E9C7-4B09-B93A-80A99122F13F}"/>
              </a:ext>
            </a:extLst>
          </p:cNvPr>
          <p:cNvSpPr/>
          <p:nvPr/>
        </p:nvSpPr>
        <p:spPr bwMode="auto">
          <a:xfrm>
            <a:off x="1530350" y="1428750"/>
            <a:ext cx="2584450" cy="3429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s-ES" sz="1600" b="0" i="1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48D881E-E61D-447B-885C-33595BE9FD25}"/>
              </a:ext>
            </a:extLst>
          </p:cNvPr>
          <p:cNvSpPr/>
          <p:nvPr/>
        </p:nvSpPr>
        <p:spPr bwMode="auto">
          <a:xfrm>
            <a:off x="1187450" y="5130799"/>
            <a:ext cx="6381750" cy="3783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None/>
              <a:tabLst/>
            </a:pPr>
            <a:endParaRPr kumimoji="0" lang="es-ES" sz="1600" b="0" i="1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Eurostile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786170-3427-41D4-98A7-04FCFC6B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Jira – Versiones Alfanuméricas (Cont.)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1E3D4E-1371-4FAB-B784-8F7ED58842BF}"/>
              </a:ext>
            </a:extLst>
          </p:cNvPr>
          <p:cNvSpPr txBox="1"/>
          <p:nvPr/>
        </p:nvSpPr>
        <p:spPr>
          <a:xfrm>
            <a:off x="3892730" y="6035464"/>
            <a:ext cx="135853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33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[FIN DEL TIP]</a:t>
            </a:r>
            <a:endParaRPr lang="es-ES" b="1" dirty="0">
              <a:solidFill>
                <a:srgbClr val="3399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03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5096</TotalTime>
  <Words>158</Words>
  <Application>Microsoft Office PowerPoint</Application>
  <PresentationFormat>Carta (216 x 279 mm)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EDS</vt:lpstr>
      <vt:lpstr>Eurostile</vt:lpstr>
      <vt:lpstr>Times New Roman</vt:lpstr>
      <vt:lpstr>Wingdings</vt:lpstr>
      <vt:lpstr>Redmond Template v3</vt:lpstr>
      <vt:lpstr>Custom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Leo Prada Certius Tech</cp:lastModifiedBy>
  <cp:revision>640</cp:revision>
  <cp:lastPrinted>2005-04-07T19:27:31Z</cp:lastPrinted>
  <dcterms:created xsi:type="dcterms:W3CDTF">2009-02-23T17:30:19Z</dcterms:created>
  <dcterms:modified xsi:type="dcterms:W3CDTF">2018-11-13T12:40:03Z</dcterms:modified>
</cp:coreProperties>
</file>