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2" r:id="rId2"/>
  </p:sldMasterIdLst>
  <p:notesMasterIdLst>
    <p:notesMasterId r:id="rId6"/>
  </p:notesMasterIdLst>
  <p:handoutMasterIdLst>
    <p:handoutMasterId r:id="rId7"/>
  </p:handoutMasterIdLst>
  <p:sldIdLst>
    <p:sldId id="1053" r:id="rId3"/>
    <p:sldId id="1033" r:id="rId4"/>
    <p:sldId id="1046" r:id="rId5"/>
  </p:sldIdLst>
  <p:sldSz cx="9144000" cy="6858000" type="letter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9966"/>
    <a:srgbClr val="669900"/>
    <a:srgbClr val="FF9933"/>
    <a:srgbClr val="CCCC00"/>
    <a:srgbClr val="339933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88099" autoAdjust="0"/>
  </p:normalViewPr>
  <p:slideViewPr>
    <p:cSldViewPr snapToGrid="0">
      <p:cViewPr>
        <p:scale>
          <a:sx n="80" d="100"/>
          <a:sy n="80" d="100"/>
        </p:scale>
        <p:origin x="-11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26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563563" y="949325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 smtClean="0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63563" y="3736975"/>
            <a:ext cx="2887662" cy="2127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 smtClean="0"/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563563" y="6521450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 smtClean="0"/>
          </a:p>
        </p:txBody>
      </p:sp>
    </p:spTree>
    <p:extLst>
      <p:ext uri="{BB962C8B-B14F-4D97-AF65-F5344CB8AC3E}">
        <p14:creationId xmlns:p14="http://schemas.microsoft.com/office/powerpoint/2010/main" val="1941259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1275" y="-20638"/>
            <a:ext cx="321627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0200" y="-20638"/>
            <a:ext cx="313372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9363" y="698500"/>
            <a:ext cx="4826000" cy="3619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79513" y="4560888"/>
            <a:ext cx="4956175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1" tIns="47263" rIns="94521" bIns="472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1275" y="9148763"/>
            <a:ext cx="32162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0200" y="9148763"/>
            <a:ext cx="31337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3AEE92BA-BE94-4618-A9A3-9286D96EF17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741488" y="9013825"/>
            <a:ext cx="47402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800" i="0" smtClean="0">
                <a:solidFill>
                  <a:schemeClr val="tx1"/>
                </a:solidFill>
                <a:latin typeface="Arial" charset="0"/>
              </a:rPr>
              <a:t>EDS and the EDS logo are registered marks of Electronic Data Systems Corporation.</a:t>
            </a:r>
            <a:br>
              <a:rPr lang="en-US" altLang="es-AR" sz="800" i="0" smtClean="0">
                <a:solidFill>
                  <a:schemeClr val="tx1"/>
                </a:solidFill>
                <a:latin typeface="Arial" charset="0"/>
              </a:rPr>
            </a:br>
            <a:r>
              <a:rPr lang="en-US" altLang="es-AR" sz="700" i="0" smtClean="0">
                <a:solidFill>
                  <a:schemeClr val="tx1"/>
                </a:solidFill>
                <a:latin typeface="Arial" charset="0"/>
              </a:rPr>
              <a:t>EDS is an equal opportunity employer, m/f/v/d.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700" i="0" smtClean="0">
                <a:solidFill>
                  <a:schemeClr val="tx1"/>
                </a:solidFill>
                <a:latin typeface="Arial" charset="0"/>
              </a:rPr>
              <a:t>Copyright ©1997 Electronic Data Systems Corporation. All rights reserved.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073150" y="8832850"/>
            <a:ext cx="72707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3800" i="0" smtClean="0">
                <a:solidFill>
                  <a:schemeClr val="tx1"/>
                </a:solidFill>
                <a:latin typeface="ED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06838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571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000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715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7429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Para Powerpoint 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29300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1" descr="Bottom Para Powerpoint 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4272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81825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197100" cy="53387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274638"/>
            <a:ext cx="6438900" cy="5338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204759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B4531-013F-4C43-9F84-78BD5634075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42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2A7E4-01CB-4DFD-9CC8-4E3E51C1776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3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BD025-AACF-498B-A6B6-F6A9E013D6E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82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B9800-0E5B-400F-97CF-616DFFAFCED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27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4C717-19F1-4AF5-BC69-836734C2DC6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62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D7065-F0B9-48D3-B56E-19A0749C7D0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44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1B66A-851C-40DA-BACA-410AF272452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88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452EC-5BC6-4370-BE56-C3690452A8A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8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605773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702F6-6D6A-4E3E-ACB3-38190C07964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1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46127-65E2-4C1B-A8B7-25D6EA27003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751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166E9-3A97-4F8A-92C7-39F9F836E1E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6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486780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70976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915054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30837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50522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10840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154372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1130300"/>
            <a:ext cx="87884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7" name="Rectangle 11"/>
          <p:cNvSpPr>
            <a:spLocks noChangeArrowheads="1"/>
          </p:cNvSpPr>
          <p:nvPr/>
        </p:nvSpPr>
        <p:spPr bwMode="auto">
          <a:xfrm>
            <a:off x="942975" y="6364288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s-ES_tradnl" altLang="es-AR" sz="1400" i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0" name="Text Box 26"/>
          <p:cNvSpPr txBox="1">
            <a:spLocks noChangeArrowheads="1"/>
          </p:cNvSpPr>
          <p:nvPr userDrawn="1"/>
        </p:nvSpPr>
        <p:spPr bwMode="auto">
          <a:xfrm rot="10800000">
            <a:off x="-92075" y="6518275"/>
            <a:ext cx="3492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marL="342900" indent="-3429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algn="r" eaLnBrk="1" hangingPunct="1">
              <a:defRPr/>
            </a:pPr>
            <a:fld id="{31935A35-4DDB-4C1D-BA88-F1B0722EA0E3}" type="slidenum">
              <a:rPr lang="es-ES" sz="1200" b="1" i="0" smtClean="0">
                <a:solidFill>
                  <a:schemeClr val="tx1"/>
                </a:solidFill>
              </a:rPr>
              <a:pPr algn="r" eaLnBrk="1" hangingPunct="1">
                <a:defRPr/>
              </a:pPr>
              <a:t>‹Nº›</a:t>
            </a:fld>
            <a:endParaRPr lang="es-ES" sz="1200" b="1" i="0" smtClean="0">
              <a:solidFill>
                <a:schemeClr val="tx1"/>
              </a:solidFill>
            </a:endParaRPr>
          </a:p>
        </p:txBody>
      </p:sp>
      <p:pic>
        <p:nvPicPr>
          <p:cNvPr id="1029" name="7 Image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53975"/>
            <a:ext cx="15748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0163"/>
            <a:ext cx="91440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9013"/>
            <a:ext cx="9144000" cy="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70000"/>
        <a:buFont typeface="Wingdings" pitchFamily="2" charset="2"/>
        <a:buChar char="q"/>
        <a:defRPr sz="2800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0000"/>
        <a:buFont typeface="Wingdings" pitchFamily="2" charset="2"/>
        <a:buChar char="Ø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5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5000"/>
        <a:buChar char="o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 smtClean="0"/>
              <a:t>Click to edit Master text styles</a:t>
            </a:r>
          </a:p>
          <a:p>
            <a:pPr lvl="1"/>
            <a:r>
              <a:rPr lang="en-US" altLang="es-AR" smtClean="0"/>
              <a:t>Second level</a:t>
            </a:r>
          </a:p>
          <a:p>
            <a:pPr lvl="2"/>
            <a:r>
              <a:rPr lang="en-US" altLang="es-AR" smtClean="0"/>
              <a:t>Third level</a:t>
            </a:r>
          </a:p>
          <a:p>
            <a:pPr lvl="3"/>
            <a:r>
              <a:rPr lang="en-US" altLang="es-AR" smtClean="0"/>
              <a:t>Fourth level</a:t>
            </a:r>
          </a:p>
          <a:p>
            <a:pPr lvl="4"/>
            <a:r>
              <a:rPr lang="en-US" altLang="es-AR" smtClean="0"/>
              <a:t>Fifth level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8360479-90FB-4477-B1EA-32829D5218D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4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Conference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Calls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44475" y="1246991"/>
            <a:ext cx="7451725" cy="111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FF9900"/>
              </a:buClr>
              <a:buSzPct val="70000"/>
            </a:pPr>
            <a:r>
              <a:rPr lang="es-MX" altLang="es-AR" sz="2700" b="1" dirty="0" smtClean="0">
                <a:solidFill>
                  <a:schemeClr val="tx2"/>
                </a:solidFill>
              </a:rPr>
              <a:t>Una cita para un </a:t>
            </a:r>
            <a:r>
              <a:rPr lang="es-MX" altLang="es-AR" sz="2700" b="1" dirty="0" err="1" smtClean="0">
                <a:solidFill>
                  <a:schemeClr val="tx2"/>
                </a:solidFill>
              </a:rPr>
              <a:t>conference</a:t>
            </a:r>
            <a:r>
              <a:rPr lang="es-MX" altLang="es-AR" sz="2700" b="1" dirty="0" smtClean="0">
                <a:solidFill>
                  <a:schemeClr val="tx2"/>
                </a:solidFill>
              </a:rPr>
              <a:t> </a:t>
            </a:r>
            <a:r>
              <a:rPr lang="es-MX" altLang="es-AR" sz="2700" b="1" dirty="0" err="1" smtClean="0">
                <a:solidFill>
                  <a:schemeClr val="tx2"/>
                </a:solidFill>
              </a:rPr>
              <a:t>call</a:t>
            </a:r>
            <a:endParaRPr lang="es-MX" altLang="es-AR" sz="2700" b="1" dirty="0" smtClean="0">
              <a:solidFill>
                <a:schemeClr val="tx2"/>
              </a:solidFill>
            </a:endParaRPr>
          </a:p>
          <a:p>
            <a:pPr algn="ctr">
              <a:buClr>
                <a:srgbClr val="FF9900"/>
              </a:buClr>
              <a:buSzPct val="70000"/>
            </a:pPr>
            <a:r>
              <a:rPr lang="es-MX" altLang="es-AR" sz="2700" b="1" dirty="0" smtClean="0">
                <a:solidFill>
                  <a:schemeClr val="tx2"/>
                </a:solidFill>
              </a:rPr>
              <a:t>incluye por lo general</a:t>
            </a:r>
            <a:endParaRPr lang="es-MX" altLang="es-AR" sz="2700" b="1" dirty="0">
              <a:solidFill>
                <a:schemeClr val="tx2"/>
              </a:solidFill>
            </a:endParaRP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243619" y="2386404"/>
            <a:ext cx="7451725" cy="389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n-US" sz="2000" b="1" i="0" dirty="0" smtClean="0">
                <a:solidFill>
                  <a:schemeClr val="tx2"/>
                </a:solidFill>
              </a:rPr>
              <a:t>Uno o </a:t>
            </a:r>
            <a:r>
              <a:rPr lang="en-US" sz="2000" b="1" i="0" dirty="0" err="1" smtClean="0">
                <a:solidFill>
                  <a:schemeClr val="tx2"/>
                </a:solidFill>
              </a:rPr>
              <a:t>varios</a:t>
            </a:r>
            <a:r>
              <a:rPr lang="en-US" sz="2000" b="1" i="0" dirty="0" smtClean="0">
                <a:solidFill>
                  <a:schemeClr val="tx2"/>
                </a:solidFill>
              </a:rPr>
              <a:t> </a:t>
            </a:r>
            <a:r>
              <a:rPr lang="en-US" sz="2000" b="1" i="0" dirty="0" err="1" smtClean="0">
                <a:solidFill>
                  <a:schemeClr val="tx2"/>
                </a:solidFill>
              </a:rPr>
              <a:t>números</a:t>
            </a:r>
            <a:r>
              <a:rPr lang="en-US" sz="2000" b="1" i="0" dirty="0" smtClean="0">
                <a:solidFill>
                  <a:schemeClr val="tx2"/>
                </a:solidFill>
              </a:rPr>
              <a:t> de </a:t>
            </a:r>
            <a:r>
              <a:rPr lang="en-US" sz="2000" b="1" i="0" dirty="0" err="1" smtClean="0">
                <a:solidFill>
                  <a:schemeClr val="tx2"/>
                </a:solidFill>
              </a:rPr>
              <a:t>teléfono</a:t>
            </a:r>
            <a:r>
              <a:rPr lang="en-US" sz="2000" b="1" i="0" dirty="0" smtClean="0">
                <a:solidFill>
                  <a:schemeClr val="tx2"/>
                </a:solidFill>
              </a:rPr>
              <a:t> </a:t>
            </a:r>
            <a:r>
              <a:rPr lang="en-US" sz="2000" b="1" i="0" dirty="0" err="1" smtClean="0">
                <a:solidFill>
                  <a:schemeClr val="tx2"/>
                </a:solidFill>
              </a:rPr>
              <a:t>para</a:t>
            </a:r>
            <a:r>
              <a:rPr lang="en-US" sz="2000" b="1" i="0" dirty="0" smtClean="0">
                <a:solidFill>
                  <a:schemeClr val="tx2"/>
                </a:solidFill>
              </a:rPr>
              <a:t> </a:t>
            </a:r>
            <a:r>
              <a:rPr lang="en-US" sz="2000" b="1" i="0" dirty="0" err="1" smtClean="0">
                <a:solidFill>
                  <a:schemeClr val="tx2"/>
                </a:solidFill>
              </a:rPr>
              <a:t>acceder</a:t>
            </a:r>
            <a:r>
              <a:rPr lang="en-US" sz="2000" b="1" i="0" dirty="0" smtClean="0">
                <a:solidFill>
                  <a:schemeClr val="tx2"/>
                </a:solidFill>
              </a:rPr>
              <a:t> al bridge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n-US" sz="2000" b="1" i="0" dirty="0" smtClean="0">
                <a:solidFill>
                  <a:schemeClr val="tx2"/>
                </a:solidFill>
              </a:rPr>
              <a:t>Un id o </a:t>
            </a:r>
            <a:r>
              <a:rPr lang="en-US" sz="2000" b="1" i="0" dirty="0" err="1" smtClean="0">
                <a:solidFill>
                  <a:schemeClr val="tx2"/>
                </a:solidFill>
              </a:rPr>
              <a:t>número</a:t>
            </a:r>
            <a:r>
              <a:rPr lang="en-US" sz="2000" b="1" i="0" dirty="0" smtClean="0">
                <a:solidFill>
                  <a:schemeClr val="tx2"/>
                </a:solidFill>
              </a:rPr>
              <a:t> de </a:t>
            </a:r>
            <a:r>
              <a:rPr lang="en-US" sz="2000" b="1" i="0" dirty="0" err="1" smtClean="0">
                <a:solidFill>
                  <a:schemeClr val="tx2"/>
                </a:solidFill>
              </a:rPr>
              <a:t>conferencia</a:t>
            </a:r>
            <a:endParaRPr lang="en-US" sz="2000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n-US" sz="2000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</a:pPr>
            <a:endParaRPr lang="en-US" sz="2000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n-US" sz="2000" b="1" i="0" dirty="0" err="1" smtClean="0">
                <a:solidFill>
                  <a:schemeClr val="tx2"/>
                </a:solidFill>
              </a:rPr>
              <a:t>Una</a:t>
            </a:r>
            <a:r>
              <a:rPr lang="en-US" sz="2000" b="1" i="0" dirty="0" smtClean="0">
                <a:solidFill>
                  <a:schemeClr val="tx2"/>
                </a:solidFill>
              </a:rPr>
              <a:t> URL </a:t>
            </a:r>
            <a:r>
              <a:rPr lang="en-US" sz="2000" b="1" i="0" dirty="0" err="1" smtClean="0">
                <a:solidFill>
                  <a:schemeClr val="tx2"/>
                </a:solidFill>
              </a:rPr>
              <a:t>para</a:t>
            </a:r>
            <a:r>
              <a:rPr lang="en-US" sz="2000" b="1" i="0" dirty="0" smtClean="0">
                <a:solidFill>
                  <a:schemeClr val="tx2"/>
                </a:solidFill>
              </a:rPr>
              <a:t> </a:t>
            </a:r>
            <a:r>
              <a:rPr lang="en-US" sz="2000" b="1" i="0" dirty="0" err="1" smtClean="0">
                <a:solidFill>
                  <a:schemeClr val="tx2"/>
                </a:solidFill>
              </a:rPr>
              <a:t>acceder</a:t>
            </a:r>
            <a:r>
              <a:rPr lang="en-US" sz="2000" b="1" i="0" dirty="0" smtClean="0">
                <a:solidFill>
                  <a:schemeClr val="tx2"/>
                </a:solidFill>
              </a:rPr>
              <a:t> al Web Conference (</a:t>
            </a:r>
            <a:r>
              <a:rPr lang="en-US" sz="2000" b="1" i="0" dirty="0" err="1" smtClean="0">
                <a:solidFill>
                  <a:schemeClr val="tx2"/>
                </a:solidFill>
              </a:rPr>
              <a:t>opcional</a:t>
            </a:r>
            <a:r>
              <a:rPr lang="en-US" sz="2000" b="1" i="0" dirty="0" smtClean="0">
                <a:solidFill>
                  <a:schemeClr val="tx2"/>
                </a:solidFill>
              </a:rPr>
              <a:t>)</a:t>
            </a:r>
            <a:endParaRPr lang="en-US" sz="2000" b="1" i="0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16" y="3211287"/>
            <a:ext cx="5176345" cy="122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16" y="4964360"/>
            <a:ext cx="6276709" cy="1151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981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Conference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Calls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44475" y="1555750"/>
            <a:ext cx="74517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FF9900"/>
              </a:buClr>
              <a:buSzPct val="70000"/>
            </a:pPr>
            <a:r>
              <a:rPr lang="es-MX" altLang="es-AR" sz="2700" b="1" dirty="0" smtClean="0">
                <a:solidFill>
                  <a:schemeClr val="tx2"/>
                </a:solidFill>
              </a:rPr>
              <a:t>Hay dos escenarios posibles</a:t>
            </a:r>
            <a:endParaRPr lang="es-MX" altLang="es-AR" sz="2700" b="1" dirty="0">
              <a:solidFill>
                <a:schemeClr val="tx2"/>
              </a:solidFill>
            </a:endParaRP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282574" y="2458192"/>
            <a:ext cx="8457665" cy="3788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n-US" sz="2000" b="1" i="0" dirty="0" smtClean="0">
                <a:solidFill>
                  <a:schemeClr val="tx2"/>
                </a:solidFill>
              </a:rPr>
              <a:t>Si la </a:t>
            </a:r>
            <a:r>
              <a:rPr lang="en-US" sz="2000" b="1" i="0" dirty="0" err="1" smtClean="0">
                <a:solidFill>
                  <a:schemeClr val="tx2"/>
                </a:solidFill>
              </a:rPr>
              <a:t>cita</a:t>
            </a:r>
            <a:r>
              <a:rPr lang="en-US" sz="2000" b="1" i="0" dirty="0" smtClean="0">
                <a:solidFill>
                  <a:schemeClr val="tx2"/>
                </a:solidFill>
              </a:rPr>
              <a:t> la </a:t>
            </a:r>
            <a:r>
              <a:rPr lang="en-US" sz="2000" b="1" i="0" dirty="0" err="1" smtClean="0">
                <a:solidFill>
                  <a:schemeClr val="tx2"/>
                </a:solidFill>
              </a:rPr>
              <a:t>arma</a:t>
            </a:r>
            <a:r>
              <a:rPr lang="en-US" sz="2000" b="1" i="0" dirty="0" smtClean="0">
                <a:solidFill>
                  <a:schemeClr val="tx2"/>
                </a:solidFill>
              </a:rPr>
              <a:t> </a:t>
            </a:r>
            <a:r>
              <a:rPr lang="en-US" sz="2000" b="1" i="0" dirty="0" err="1" smtClean="0">
                <a:solidFill>
                  <a:schemeClr val="tx2"/>
                </a:solidFill>
              </a:rPr>
              <a:t>alguien</a:t>
            </a:r>
            <a:r>
              <a:rPr lang="en-US" sz="2000" b="1" i="0" dirty="0" smtClean="0">
                <a:solidFill>
                  <a:schemeClr val="tx2"/>
                </a:solidFill>
              </a:rPr>
              <a:t> de Avaya lo mas probable </a:t>
            </a:r>
            <a:r>
              <a:rPr lang="en-US" sz="2000" b="1" i="0" dirty="0" err="1" smtClean="0">
                <a:solidFill>
                  <a:schemeClr val="tx2"/>
                </a:solidFill>
              </a:rPr>
              <a:t>es</a:t>
            </a:r>
            <a:r>
              <a:rPr lang="en-US" sz="2000" b="1" i="0" dirty="0" smtClean="0">
                <a:solidFill>
                  <a:schemeClr val="tx2"/>
                </a:solidFill>
              </a:rPr>
              <a:t> </a:t>
            </a:r>
            <a:r>
              <a:rPr lang="en-US" sz="2000" b="1" i="0" dirty="0" err="1" smtClean="0">
                <a:solidFill>
                  <a:schemeClr val="tx2"/>
                </a:solidFill>
              </a:rPr>
              <a:t>que</a:t>
            </a:r>
            <a:r>
              <a:rPr lang="en-US" sz="2000" b="1" i="0" dirty="0" smtClean="0">
                <a:solidFill>
                  <a:schemeClr val="tx2"/>
                </a:solidFill>
              </a:rPr>
              <a:t> </a:t>
            </a:r>
            <a:r>
              <a:rPr lang="en-US" sz="2000" b="1" i="0" dirty="0" err="1" smtClean="0">
                <a:solidFill>
                  <a:schemeClr val="tx2"/>
                </a:solidFill>
              </a:rPr>
              <a:t>utilice</a:t>
            </a:r>
            <a:r>
              <a:rPr lang="en-US" sz="2000" b="1" i="0" dirty="0" smtClean="0">
                <a:solidFill>
                  <a:schemeClr val="tx2"/>
                </a:solidFill>
              </a:rPr>
              <a:t> el Conference Bridge de Avaya</a:t>
            </a:r>
          </a:p>
          <a:p>
            <a:pPr marL="914400" lvl="1" indent="-457200">
              <a:buClr>
                <a:srgbClr val="008000"/>
              </a:buClr>
              <a:buSzPct val="140000"/>
              <a:buFont typeface="Wingdings" pitchFamily="2" charset="2"/>
              <a:buChar char="§"/>
            </a:pPr>
            <a:r>
              <a:rPr lang="en-US" sz="1800" b="1" i="0" dirty="0" smtClean="0">
                <a:solidFill>
                  <a:schemeClr val="tx2"/>
                </a:solidFill>
              </a:rPr>
              <a:t>Si los </a:t>
            </a:r>
            <a:r>
              <a:rPr lang="en-US" sz="1800" b="1" i="0" dirty="0" err="1" smtClean="0">
                <a:solidFill>
                  <a:schemeClr val="tx2"/>
                </a:solidFill>
              </a:rPr>
              <a:t>número</a:t>
            </a:r>
            <a:r>
              <a:rPr lang="en-US" sz="1800" b="1" i="0" dirty="0" err="1" smtClean="0">
                <a:solidFill>
                  <a:schemeClr val="tx2"/>
                </a:solidFill>
              </a:rPr>
              <a:t>s</a:t>
            </a:r>
            <a:r>
              <a:rPr lang="en-US" sz="1800" b="1" i="0" dirty="0" smtClean="0">
                <a:solidFill>
                  <a:schemeClr val="tx2"/>
                </a:solidFill>
              </a:rPr>
              <a:t> de </a:t>
            </a:r>
            <a:r>
              <a:rPr lang="en-US" sz="1800" b="1" i="0" dirty="0" err="1" smtClean="0">
                <a:solidFill>
                  <a:schemeClr val="tx2"/>
                </a:solidFill>
              </a:rPr>
              <a:t>teléfono</a:t>
            </a:r>
            <a:r>
              <a:rPr lang="en-US" sz="1800" b="1" i="0" dirty="0">
                <a:solidFill>
                  <a:schemeClr val="tx2"/>
                </a:solidFill>
              </a:rPr>
              <a:t> son </a:t>
            </a:r>
            <a:r>
              <a:rPr lang="pt-BR" sz="1800" b="1" i="0" dirty="0">
                <a:solidFill>
                  <a:schemeClr val="tx2"/>
                </a:solidFill>
              </a:rPr>
              <a:t>513 228 8888 o 866 282 </a:t>
            </a:r>
            <a:r>
              <a:rPr lang="pt-BR" sz="1800" b="1" i="0" dirty="0" smtClean="0">
                <a:solidFill>
                  <a:schemeClr val="tx2"/>
                </a:solidFill>
              </a:rPr>
              <a:t>9228,</a:t>
            </a:r>
            <a:r>
              <a:rPr lang="en-US" sz="1800" b="1" i="0" dirty="0" smtClean="0">
                <a:solidFill>
                  <a:schemeClr val="tx2"/>
                </a:solidFill>
              </a:rPr>
              <a:t> SEGURO </a:t>
            </a:r>
            <a:r>
              <a:rPr lang="en-US" sz="1800" b="1" i="0" dirty="0" err="1" smtClean="0">
                <a:solidFill>
                  <a:schemeClr val="tx2"/>
                </a:solidFill>
              </a:rPr>
              <a:t>que</a:t>
            </a:r>
            <a:r>
              <a:rPr lang="en-US" sz="1800" b="1" i="0" dirty="0" smtClean="0">
                <a:solidFill>
                  <a:schemeClr val="tx2"/>
                </a:solidFill>
              </a:rPr>
              <a:t> </a:t>
            </a:r>
            <a:r>
              <a:rPr lang="en-US" sz="1800" b="1" i="0" dirty="0" err="1" smtClean="0">
                <a:solidFill>
                  <a:schemeClr val="tx2"/>
                </a:solidFill>
              </a:rPr>
              <a:t>es</a:t>
            </a:r>
            <a:r>
              <a:rPr lang="en-US" sz="1800" b="1" i="0" dirty="0" smtClean="0">
                <a:solidFill>
                  <a:schemeClr val="tx2"/>
                </a:solidFill>
              </a:rPr>
              <a:t> el Bridge de Avaya</a:t>
            </a:r>
            <a:endParaRPr lang="en-US" sz="1800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endParaRPr lang="en-US" sz="2000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endParaRPr lang="en-US" sz="2000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n-US" sz="2000" b="1" i="0" dirty="0" smtClean="0">
                <a:solidFill>
                  <a:schemeClr val="tx2"/>
                </a:solidFill>
              </a:rPr>
              <a:t>Si </a:t>
            </a:r>
            <a:r>
              <a:rPr lang="en-US" sz="2000" b="1" i="0" dirty="0">
                <a:solidFill>
                  <a:schemeClr val="tx2"/>
                </a:solidFill>
              </a:rPr>
              <a:t>la </a:t>
            </a:r>
            <a:r>
              <a:rPr lang="en-US" sz="2000" b="1" i="0" dirty="0" err="1">
                <a:solidFill>
                  <a:schemeClr val="tx2"/>
                </a:solidFill>
              </a:rPr>
              <a:t>cita</a:t>
            </a:r>
            <a:r>
              <a:rPr lang="en-US" sz="2000" b="1" i="0" dirty="0">
                <a:solidFill>
                  <a:schemeClr val="tx2"/>
                </a:solidFill>
              </a:rPr>
              <a:t> la </a:t>
            </a:r>
            <a:r>
              <a:rPr lang="en-US" sz="2000" b="1" i="0" dirty="0" err="1">
                <a:solidFill>
                  <a:schemeClr val="tx2"/>
                </a:solidFill>
              </a:rPr>
              <a:t>arma</a:t>
            </a:r>
            <a:r>
              <a:rPr lang="en-US" sz="2000" b="1" i="0" dirty="0">
                <a:solidFill>
                  <a:schemeClr val="tx2"/>
                </a:solidFill>
              </a:rPr>
              <a:t> </a:t>
            </a:r>
            <a:r>
              <a:rPr lang="en-US" sz="2000" b="1" i="0" dirty="0" smtClean="0">
                <a:solidFill>
                  <a:schemeClr val="tx2"/>
                </a:solidFill>
              </a:rPr>
              <a:t>el cliente final </a:t>
            </a:r>
            <a:r>
              <a:rPr lang="en-US" sz="2000" b="1" i="0" dirty="0" err="1" smtClean="0">
                <a:solidFill>
                  <a:schemeClr val="tx2"/>
                </a:solidFill>
              </a:rPr>
              <a:t>seguramente</a:t>
            </a:r>
            <a:r>
              <a:rPr lang="en-US" sz="2000" b="1" i="0" dirty="0" smtClean="0">
                <a:solidFill>
                  <a:schemeClr val="tx2"/>
                </a:solidFill>
              </a:rPr>
              <a:t> </a:t>
            </a:r>
            <a:r>
              <a:rPr lang="en-US" sz="2000" b="1" i="0" dirty="0" err="1" smtClean="0">
                <a:solidFill>
                  <a:schemeClr val="tx2"/>
                </a:solidFill>
              </a:rPr>
              <a:t>usará</a:t>
            </a:r>
            <a:r>
              <a:rPr lang="en-US" sz="2000" b="1" i="0" dirty="0" smtClean="0">
                <a:solidFill>
                  <a:schemeClr val="tx2"/>
                </a:solidFill>
              </a:rPr>
              <a:t> </a:t>
            </a:r>
            <a:r>
              <a:rPr lang="en-US" sz="2000" b="1" i="0" dirty="0" err="1" smtClean="0">
                <a:solidFill>
                  <a:schemeClr val="tx2"/>
                </a:solidFill>
              </a:rPr>
              <a:t>otro</a:t>
            </a:r>
            <a:r>
              <a:rPr lang="en-US" sz="2000" b="1" i="0" dirty="0" smtClean="0">
                <a:solidFill>
                  <a:schemeClr val="tx2"/>
                </a:solidFill>
              </a:rPr>
              <a:t> Conference Bridge </a:t>
            </a:r>
            <a:r>
              <a:rPr lang="en-US" sz="2000" b="1" i="0" dirty="0" err="1" smtClean="0">
                <a:solidFill>
                  <a:schemeClr val="tx2"/>
                </a:solidFill>
              </a:rPr>
              <a:t>que</a:t>
            </a:r>
            <a:r>
              <a:rPr lang="en-US" sz="2000" b="1" i="0" dirty="0" smtClean="0">
                <a:solidFill>
                  <a:schemeClr val="tx2"/>
                </a:solidFill>
              </a:rPr>
              <a:t> NO ES el de Avaya</a:t>
            </a:r>
            <a:endParaRPr lang="en-US" sz="2000" b="1" i="0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426" y="3822164"/>
            <a:ext cx="4254519" cy="83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69844" y="1555379"/>
            <a:ext cx="74517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FF9900"/>
              </a:buClr>
              <a:buSzPct val="70000"/>
            </a:pPr>
            <a:r>
              <a:rPr lang="en-US" altLang="es-AR" sz="2700" b="1" dirty="0" smtClean="0">
                <a:solidFill>
                  <a:schemeClr val="tx2"/>
                </a:solidFill>
              </a:rPr>
              <a:t>Como </a:t>
            </a:r>
            <a:r>
              <a:rPr lang="en-US" altLang="es-AR" sz="2700" b="1" dirty="0" err="1" smtClean="0">
                <a:solidFill>
                  <a:schemeClr val="tx2"/>
                </a:solidFill>
              </a:rPr>
              <a:t>acceder</a:t>
            </a:r>
            <a:r>
              <a:rPr lang="en-US" altLang="es-AR" sz="2700" b="1" dirty="0" smtClean="0">
                <a:solidFill>
                  <a:schemeClr val="tx2"/>
                </a:solidFill>
              </a:rPr>
              <a:t> al bridge de Avaya</a:t>
            </a:r>
            <a:endParaRPr lang="es-MX" altLang="es-AR" sz="2700" b="1" dirty="0">
              <a:solidFill>
                <a:schemeClr val="tx2"/>
              </a:solidFill>
            </a:endParaRP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282575" y="2422525"/>
            <a:ext cx="8267659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n-US" sz="2000" b="1" i="0" dirty="0" smtClean="0">
                <a:solidFill>
                  <a:schemeClr val="tx2"/>
                </a:solidFill>
              </a:rPr>
              <a:t>US </a:t>
            </a:r>
            <a:r>
              <a:rPr lang="en-US" sz="2000" b="1" i="0" dirty="0">
                <a:solidFill>
                  <a:schemeClr val="tx2"/>
                </a:solidFill>
              </a:rPr>
              <a:t>+1 513 228 </a:t>
            </a:r>
            <a:r>
              <a:rPr lang="en-US" sz="2000" b="1" i="0" dirty="0" smtClean="0">
                <a:solidFill>
                  <a:schemeClr val="tx2"/>
                </a:solidFill>
              </a:rPr>
              <a:t>8888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n-US" sz="2000" b="1" i="0" dirty="0" smtClean="0">
                <a:solidFill>
                  <a:schemeClr val="tx2"/>
                </a:solidFill>
              </a:rPr>
              <a:t>US +</a:t>
            </a:r>
            <a:r>
              <a:rPr lang="en-US" sz="2000" b="1" i="0" dirty="0">
                <a:solidFill>
                  <a:schemeClr val="tx2"/>
                </a:solidFill>
              </a:rPr>
              <a:t>1 866 282 </a:t>
            </a:r>
            <a:r>
              <a:rPr lang="en-US" sz="2000" b="1" i="0" dirty="0" smtClean="0">
                <a:solidFill>
                  <a:schemeClr val="tx2"/>
                </a:solidFill>
              </a:rPr>
              <a:t>9228 (Toll Free)</a:t>
            </a: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n-US" sz="2000" b="1" i="0" dirty="0">
                <a:solidFill>
                  <a:schemeClr val="tx2"/>
                </a:solidFill>
              </a:rPr>
              <a:t>México +52 55 5278 2850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n-US" sz="2000" b="1" i="0" dirty="0">
                <a:solidFill>
                  <a:schemeClr val="tx2"/>
                </a:solidFill>
              </a:rPr>
              <a:t>Argentina +54 11 4119 </a:t>
            </a:r>
            <a:r>
              <a:rPr lang="en-US" sz="2000" b="1" i="0" dirty="0" smtClean="0">
                <a:solidFill>
                  <a:schemeClr val="tx2"/>
                </a:solidFill>
              </a:rPr>
              <a:t>8299</a:t>
            </a:r>
            <a:r>
              <a:rPr lang="en-US" sz="2000" b="1" i="0" dirty="0" smtClean="0">
                <a:solidFill>
                  <a:srgbClr val="FF0000"/>
                </a:solidFill>
              </a:rPr>
              <a:t> (-&gt; </a:t>
            </a:r>
            <a:r>
              <a:rPr lang="en-US" sz="2000" b="1" i="0" dirty="0" err="1" smtClean="0">
                <a:solidFill>
                  <a:srgbClr val="FF0000"/>
                </a:solidFill>
              </a:rPr>
              <a:t>llamada</a:t>
            </a:r>
            <a:r>
              <a:rPr lang="en-US" sz="2000" b="1" i="0" dirty="0" smtClean="0">
                <a:solidFill>
                  <a:srgbClr val="FF0000"/>
                </a:solidFill>
              </a:rPr>
              <a:t> local al 4119-8299)</a:t>
            </a:r>
            <a:endParaRPr lang="en-US" sz="2000" b="1" i="0" dirty="0">
              <a:solidFill>
                <a:srgbClr val="FF0000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n-US" sz="2000" b="1" i="0" dirty="0">
                <a:solidFill>
                  <a:schemeClr val="tx2"/>
                </a:solidFill>
              </a:rPr>
              <a:t>Brazil +55 11 5185 6372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n-US" sz="2000" b="1" i="0" dirty="0">
                <a:solidFill>
                  <a:schemeClr val="tx2"/>
                </a:solidFill>
              </a:rPr>
              <a:t>Spain: +34-91-387-6888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n-US" sz="2000" b="1" i="0" dirty="0">
              <a:solidFill>
                <a:schemeClr val="tx2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Conference</a:t>
            </a:r>
            <a:r>
              <a:rPr lang="es-ES" sz="3000" b="1" i="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Calls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mond Template v3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0033CC"/>
      </a:accent1>
      <a:accent2>
        <a:srgbClr val="3333CC"/>
      </a:accent2>
      <a:accent3>
        <a:srgbClr val="FFFFFF"/>
      </a:accent3>
      <a:accent4>
        <a:srgbClr val="DADADA"/>
      </a:accent4>
      <a:accent5>
        <a:srgbClr val="AAADE2"/>
      </a:accent5>
      <a:accent6>
        <a:srgbClr val="2D2DB9"/>
      </a:accent6>
      <a:hlink>
        <a:srgbClr val="CCCCFF"/>
      </a:hlink>
      <a:folHlink>
        <a:srgbClr val="B2B2B2"/>
      </a:folHlink>
    </a:clrScheme>
    <a:fontScheme name="Redmond Template 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Redmond Template 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mond Template v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Redmond Template v3</Template>
  <TotalTime>3922</TotalTime>
  <Words>155</Words>
  <Application>Microsoft Office PowerPoint</Application>
  <PresentationFormat>Carta (216 x 279 mm)</PresentationFormat>
  <Paragraphs>25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5" baseType="lpstr">
      <vt:lpstr>Redmond Template v3</vt:lpstr>
      <vt:lpstr>Custom Design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GustavoB</dc:creator>
  <cp:lastModifiedBy>Guillermo Prada</cp:lastModifiedBy>
  <cp:revision>551</cp:revision>
  <cp:lastPrinted>2005-04-07T19:27:31Z</cp:lastPrinted>
  <dcterms:created xsi:type="dcterms:W3CDTF">2009-02-23T17:30:19Z</dcterms:created>
  <dcterms:modified xsi:type="dcterms:W3CDTF">2016-05-09T13:23:17Z</dcterms:modified>
</cp:coreProperties>
</file>