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2" r:id="rId2"/>
  </p:sldMasterIdLst>
  <p:notesMasterIdLst>
    <p:notesMasterId r:id="rId18"/>
  </p:notesMasterIdLst>
  <p:handoutMasterIdLst>
    <p:handoutMasterId r:id="rId19"/>
  </p:handoutMasterIdLst>
  <p:sldIdLst>
    <p:sldId id="1016" r:id="rId3"/>
    <p:sldId id="1017" r:id="rId4"/>
    <p:sldId id="1018" r:id="rId5"/>
    <p:sldId id="1019" r:id="rId6"/>
    <p:sldId id="1020" r:id="rId7"/>
    <p:sldId id="1021" r:id="rId8"/>
    <p:sldId id="1022" r:id="rId9"/>
    <p:sldId id="1024" r:id="rId10"/>
    <p:sldId id="1023" r:id="rId11"/>
    <p:sldId id="1025" r:id="rId12"/>
    <p:sldId id="1027" r:id="rId13"/>
    <p:sldId id="1028" r:id="rId14"/>
    <p:sldId id="1026" r:id="rId15"/>
    <p:sldId id="1029" r:id="rId16"/>
    <p:sldId id="1030" r:id="rId17"/>
  </p:sldIdLst>
  <p:sldSz cx="9144000" cy="6858000" type="letter"/>
  <p:notesSz cx="7315200" cy="9601200"/>
  <p:defaultTextStyle>
    <a:defPPr>
      <a:defRPr lang="en-US"/>
    </a:defPPr>
    <a:lvl1pPr algn="l" rtl="0" eaLnBrk="0" fontAlgn="base" hangingPunct="0">
      <a:spcBef>
        <a:spcPct val="0"/>
      </a:spcBef>
      <a:spcAft>
        <a:spcPct val="0"/>
      </a:spcAft>
      <a:defRPr sz="1600" i="1" kern="1200">
        <a:solidFill>
          <a:schemeClr val="accent1"/>
        </a:solidFill>
        <a:latin typeface="Eurostile" pitchFamily="34" charset="0"/>
        <a:ea typeface="+mn-ea"/>
        <a:cs typeface="+mn-cs"/>
      </a:defRPr>
    </a:lvl1pPr>
    <a:lvl2pPr marL="457200" algn="l" rtl="0" eaLnBrk="0" fontAlgn="base" hangingPunct="0">
      <a:spcBef>
        <a:spcPct val="0"/>
      </a:spcBef>
      <a:spcAft>
        <a:spcPct val="0"/>
      </a:spcAft>
      <a:defRPr sz="1600" i="1" kern="1200">
        <a:solidFill>
          <a:schemeClr val="accent1"/>
        </a:solidFill>
        <a:latin typeface="Eurostile" pitchFamily="34" charset="0"/>
        <a:ea typeface="+mn-ea"/>
        <a:cs typeface="+mn-cs"/>
      </a:defRPr>
    </a:lvl2pPr>
    <a:lvl3pPr marL="914400" algn="l" rtl="0" eaLnBrk="0" fontAlgn="base" hangingPunct="0">
      <a:spcBef>
        <a:spcPct val="0"/>
      </a:spcBef>
      <a:spcAft>
        <a:spcPct val="0"/>
      </a:spcAft>
      <a:defRPr sz="1600" i="1" kern="1200">
        <a:solidFill>
          <a:schemeClr val="accent1"/>
        </a:solidFill>
        <a:latin typeface="Eurostile" pitchFamily="34" charset="0"/>
        <a:ea typeface="+mn-ea"/>
        <a:cs typeface="+mn-cs"/>
      </a:defRPr>
    </a:lvl3pPr>
    <a:lvl4pPr marL="1371600" algn="l" rtl="0" eaLnBrk="0" fontAlgn="base" hangingPunct="0">
      <a:spcBef>
        <a:spcPct val="0"/>
      </a:spcBef>
      <a:spcAft>
        <a:spcPct val="0"/>
      </a:spcAft>
      <a:defRPr sz="1600" i="1" kern="1200">
        <a:solidFill>
          <a:schemeClr val="accent1"/>
        </a:solidFill>
        <a:latin typeface="Eurostile" pitchFamily="34" charset="0"/>
        <a:ea typeface="+mn-ea"/>
        <a:cs typeface="+mn-cs"/>
      </a:defRPr>
    </a:lvl4pPr>
    <a:lvl5pPr marL="1828800" algn="l" rtl="0" eaLnBrk="0" fontAlgn="base" hangingPunct="0">
      <a:spcBef>
        <a:spcPct val="0"/>
      </a:spcBef>
      <a:spcAft>
        <a:spcPct val="0"/>
      </a:spcAft>
      <a:defRPr sz="1600" i="1" kern="1200">
        <a:solidFill>
          <a:schemeClr val="accent1"/>
        </a:solidFill>
        <a:latin typeface="Eurostile" pitchFamily="34" charset="0"/>
        <a:ea typeface="+mn-ea"/>
        <a:cs typeface="+mn-cs"/>
      </a:defRPr>
    </a:lvl5pPr>
    <a:lvl6pPr marL="2286000" algn="l" defTabSz="914400" rtl="0" eaLnBrk="1" latinLnBrk="0" hangingPunct="1">
      <a:defRPr sz="1600" i="1" kern="1200">
        <a:solidFill>
          <a:schemeClr val="accent1"/>
        </a:solidFill>
        <a:latin typeface="Eurostile" pitchFamily="34" charset="0"/>
        <a:ea typeface="+mn-ea"/>
        <a:cs typeface="+mn-cs"/>
      </a:defRPr>
    </a:lvl6pPr>
    <a:lvl7pPr marL="2743200" algn="l" defTabSz="914400" rtl="0" eaLnBrk="1" latinLnBrk="0" hangingPunct="1">
      <a:defRPr sz="1600" i="1" kern="1200">
        <a:solidFill>
          <a:schemeClr val="accent1"/>
        </a:solidFill>
        <a:latin typeface="Eurostile" pitchFamily="34" charset="0"/>
        <a:ea typeface="+mn-ea"/>
        <a:cs typeface="+mn-cs"/>
      </a:defRPr>
    </a:lvl7pPr>
    <a:lvl8pPr marL="3200400" algn="l" defTabSz="914400" rtl="0" eaLnBrk="1" latinLnBrk="0" hangingPunct="1">
      <a:defRPr sz="1600" i="1" kern="1200">
        <a:solidFill>
          <a:schemeClr val="accent1"/>
        </a:solidFill>
        <a:latin typeface="Eurostile" pitchFamily="34" charset="0"/>
        <a:ea typeface="+mn-ea"/>
        <a:cs typeface="+mn-cs"/>
      </a:defRPr>
    </a:lvl8pPr>
    <a:lvl9pPr marL="3657600" algn="l" defTabSz="914400" rtl="0" eaLnBrk="1" latinLnBrk="0" hangingPunct="1">
      <a:defRPr sz="1600" i="1" kern="1200">
        <a:solidFill>
          <a:schemeClr val="accent1"/>
        </a:solidFill>
        <a:latin typeface="Eurostile"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669900"/>
    <a:srgbClr val="FF9966"/>
    <a:srgbClr val="FF9933"/>
    <a:srgbClr val="CCCC00"/>
    <a:srgbClr val="339933"/>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7" autoAdjust="0"/>
    <p:restoredTop sz="93783" autoAdjust="0"/>
  </p:normalViewPr>
  <p:slideViewPr>
    <p:cSldViewPr snapToGrid="0">
      <p:cViewPr varScale="1">
        <p:scale>
          <a:sx n="67" d="100"/>
          <a:sy n="67" d="100"/>
        </p:scale>
        <p:origin x="1530" y="78"/>
      </p:cViewPr>
      <p:guideLst>
        <p:guide orient="horz" pos="2160"/>
        <p:guide pos="2880"/>
      </p:guideLst>
    </p:cSldViewPr>
  </p:slideViewPr>
  <p:notesTextViewPr>
    <p:cViewPr>
      <p:scale>
        <a:sx n="100" d="100"/>
        <a:sy n="100" d="100"/>
      </p:scale>
      <p:origin x="0" y="0"/>
    </p:cViewPr>
  </p:notesTextViewPr>
  <p:notesViewPr>
    <p:cSldViewPr snapToGrid="0">
      <p:cViewPr varScale="1">
        <p:scale>
          <a:sx n="53" d="100"/>
          <a:sy n="53" d="100"/>
        </p:scale>
        <p:origin x="-2826"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8">
            <a:extLst>
              <a:ext uri="{FF2B5EF4-FFF2-40B4-BE49-F238E27FC236}">
                <a16:creationId xmlns:a16="http://schemas.microsoft.com/office/drawing/2014/main" id="{3546EBD8-3ACA-485F-A155-147393B6596D}"/>
              </a:ext>
            </a:extLst>
          </p:cNvPr>
          <p:cNvSpPr>
            <a:spLocks noChangeArrowheads="1"/>
          </p:cNvSpPr>
          <p:nvPr/>
        </p:nvSpPr>
        <p:spPr bwMode="auto">
          <a:xfrm>
            <a:off x="563563" y="949325"/>
            <a:ext cx="2887662" cy="2133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defRPr/>
            </a:pPr>
            <a:endParaRPr lang="es-AR" altLang="es-ES"/>
          </a:p>
        </p:txBody>
      </p:sp>
      <p:sp>
        <p:nvSpPr>
          <p:cNvPr id="8195" name="Rectangle 9">
            <a:extLst>
              <a:ext uri="{FF2B5EF4-FFF2-40B4-BE49-F238E27FC236}">
                <a16:creationId xmlns:a16="http://schemas.microsoft.com/office/drawing/2014/main" id="{796D2F31-E7DA-4294-953C-3FBAF27DDE58}"/>
              </a:ext>
            </a:extLst>
          </p:cNvPr>
          <p:cNvSpPr>
            <a:spLocks noChangeArrowheads="1"/>
          </p:cNvSpPr>
          <p:nvPr/>
        </p:nvSpPr>
        <p:spPr bwMode="auto">
          <a:xfrm>
            <a:off x="563563" y="3736975"/>
            <a:ext cx="2887662" cy="2127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defRPr/>
            </a:pPr>
            <a:endParaRPr lang="es-AR" altLang="es-ES"/>
          </a:p>
        </p:txBody>
      </p:sp>
      <p:sp>
        <p:nvSpPr>
          <p:cNvPr id="8196" name="Rectangle 10">
            <a:extLst>
              <a:ext uri="{FF2B5EF4-FFF2-40B4-BE49-F238E27FC236}">
                <a16:creationId xmlns:a16="http://schemas.microsoft.com/office/drawing/2014/main" id="{C69D2081-5B0E-46BD-B152-968A3C9BBD3A}"/>
              </a:ext>
            </a:extLst>
          </p:cNvPr>
          <p:cNvSpPr>
            <a:spLocks noChangeArrowheads="1"/>
          </p:cNvSpPr>
          <p:nvPr/>
        </p:nvSpPr>
        <p:spPr bwMode="auto">
          <a:xfrm>
            <a:off x="563563" y="6521450"/>
            <a:ext cx="2887662" cy="2133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defRPr/>
            </a:pPr>
            <a:endParaRPr lang="es-AR" alt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5A2BEDE-5DEA-4F68-A73B-C565B52D9224}"/>
              </a:ext>
            </a:extLst>
          </p:cNvPr>
          <p:cNvSpPr>
            <a:spLocks noGrp="1" noChangeArrowheads="1"/>
          </p:cNvSpPr>
          <p:nvPr>
            <p:ph type="hdr" sz="quarter"/>
          </p:nvPr>
        </p:nvSpPr>
        <p:spPr bwMode="auto">
          <a:xfrm>
            <a:off x="-41275" y="-20638"/>
            <a:ext cx="3216275" cy="473076"/>
          </a:xfrm>
          <a:prstGeom prst="rect">
            <a:avLst/>
          </a:prstGeom>
          <a:noFill/>
          <a:ln w="9525">
            <a:noFill/>
            <a:miter lim="800000"/>
            <a:headEnd/>
            <a:tailEnd/>
          </a:ln>
          <a:effectLst/>
        </p:spPr>
        <p:txBody>
          <a:bodyPr vert="horz" wrap="square" lIns="19554" tIns="0" rIns="19554" bIns="0" numCol="1" anchor="t" anchorCtr="0" compatLnSpc="1">
            <a:prstTxWarp prst="textNoShape">
              <a:avLst/>
            </a:prstTxWarp>
          </a:bodyPr>
          <a:lstStyle>
            <a:lvl1pP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2051" name="Rectangle 3">
            <a:extLst>
              <a:ext uri="{FF2B5EF4-FFF2-40B4-BE49-F238E27FC236}">
                <a16:creationId xmlns:a16="http://schemas.microsoft.com/office/drawing/2014/main" id="{D0D63A05-E239-4792-BEAC-261BB1557F47}"/>
              </a:ext>
            </a:extLst>
          </p:cNvPr>
          <p:cNvSpPr>
            <a:spLocks noGrp="1" noChangeArrowheads="1"/>
          </p:cNvSpPr>
          <p:nvPr>
            <p:ph type="dt" idx="1"/>
          </p:nvPr>
        </p:nvSpPr>
        <p:spPr bwMode="auto">
          <a:xfrm>
            <a:off x="4140200" y="-20638"/>
            <a:ext cx="3133725" cy="473076"/>
          </a:xfrm>
          <a:prstGeom prst="rect">
            <a:avLst/>
          </a:prstGeom>
          <a:noFill/>
          <a:ln w="9525">
            <a:noFill/>
            <a:miter lim="800000"/>
            <a:headEnd/>
            <a:tailEnd/>
          </a:ln>
          <a:effectLst/>
        </p:spPr>
        <p:txBody>
          <a:bodyPr vert="horz" wrap="square" lIns="19554" tIns="0" rIns="19554" bIns="0" numCol="1" anchor="t" anchorCtr="0" compatLnSpc="1">
            <a:prstTxWarp prst="textNoShape">
              <a:avLst/>
            </a:prstTxWarp>
          </a:bodyPr>
          <a:lstStyle>
            <a:lvl1pPr algn="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24580" name="Rectangle 4">
            <a:extLst>
              <a:ext uri="{FF2B5EF4-FFF2-40B4-BE49-F238E27FC236}">
                <a16:creationId xmlns:a16="http://schemas.microsoft.com/office/drawing/2014/main" id="{836636C8-BE6D-4D39-B7B1-24D5D7837394}"/>
              </a:ext>
            </a:extLst>
          </p:cNvPr>
          <p:cNvSpPr>
            <a:spLocks noGrp="1" noRot="1" noChangeAspect="1" noChangeArrowheads="1" noTextEdit="1"/>
          </p:cNvSpPr>
          <p:nvPr>
            <p:ph type="sldImg" idx="2"/>
          </p:nvPr>
        </p:nvSpPr>
        <p:spPr bwMode="auto">
          <a:xfrm>
            <a:off x="1249363" y="698500"/>
            <a:ext cx="4826000" cy="3619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8B8091C5-C743-4833-AAB6-39D385882CB3}"/>
              </a:ext>
            </a:extLst>
          </p:cNvPr>
          <p:cNvSpPr>
            <a:spLocks noGrp="1" noChangeArrowheads="1"/>
          </p:cNvSpPr>
          <p:nvPr>
            <p:ph type="body" sz="quarter" idx="3"/>
          </p:nvPr>
        </p:nvSpPr>
        <p:spPr bwMode="auto">
          <a:xfrm>
            <a:off x="1179513" y="4560888"/>
            <a:ext cx="4956175" cy="4348162"/>
          </a:xfrm>
          <a:prstGeom prst="rect">
            <a:avLst/>
          </a:prstGeom>
          <a:noFill/>
          <a:ln w="9525">
            <a:noFill/>
            <a:miter lim="800000"/>
            <a:headEnd/>
            <a:tailEnd/>
          </a:ln>
          <a:effectLst/>
        </p:spPr>
        <p:txBody>
          <a:bodyPr vert="horz" wrap="square" lIns="94521" tIns="47263" rIns="94521" bIns="4726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00072C0C-F64A-4B42-9E2D-9D2C80517B63}"/>
              </a:ext>
            </a:extLst>
          </p:cNvPr>
          <p:cNvSpPr>
            <a:spLocks noGrp="1" noChangeArrowheads="1"/>
          </p:cNvSpPr>
          <p:nvPr>
            <p:ph type="ftr" sz="quarter" idx="4"/>
          </p:nvPr>
        </p:nvSpPr>
        <p:spPr bwMode="auto">
          <a:xfrm>
            <a:off x="-41275" y="9148763"/>
            <a:ext cx="3216275" cy="473075"/>
          </a:xfrm>
          <a:prstGeom prst="rect">
            <a:avLst/>
          </a:prstGeom>
          <a:noFill/>
          <a:ln w="9525">
            <a:noFill/>
            <a:miter lim="800000"/>
            <a:headEnd/>
            <a:tailEnd/>
          </a:ln>
          <a:effectLst/>
        </p:spPr>
        <p:txBody>
          <a:bodyPr vert="horz" wrap="square" lIns="19554" tIns="0" rIns="19554" bIns="0" numCol="1" anchor="b" anchorCtr="0" compatLnSpc="1">
            <a:prstTxWarp prst="textNoShape">
              <a:avLst/>
            </a:prstTxWarp>
          </a:bodyPr>
          <a:lstStyle>
            <a:lvl1pP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2055" name="Rectangle 7">
            <a:extLst>
              <a:ext uri="{FF2B5EF4-FFF2-40B4-BE49-F238E27FC236}">
                <a16:creationId xmlns:a16="http://schemas.microsoft.com/office/drawing/2014/main" id="{237DA3D7-7BB9-4A66-BE73-EF7BC9DB3FC0}"/>
              </a:ext>
            </a:extLst>
          </p:cNvPr>
          <p:cNvSpPr>
            <a:spLocks noGrp="1" noChangeArrowheads="1"/>
          </p:cNvSpPr>
          <p:nvPr>
            <p:ph type="sldNum" sz="quarter" idx="5"/>
          </p:nvPr>
        </p:nvSpPr>
        <p:spPr bwMode="auto">
          <a:xfrm>
            <a:off x="4140200" y="9148763"/>
            <a:ext cx="3133725" cy="473075"/>
          </a:xfrm>
          <a:prstGeom prst="rect">
            <a:avLst/>
          </a:prstGeom>
          <a:noFill/>
          <a:ln w="9525">
            <a:noFill/>
            <a:miter lim="800000"/>
            <a:headEnd/>
            <a:tailEnd/>
          </a:ln>
          <a:effectLst/>
        </p:spPr>
        <p:txBody>
          <a:bodyPr vert="horz" wrap="square" lIns="19554" tIns="0" rIns="19554" bIns="0" numCol="1" anchor="b" anchorCtr="0" compatLnSpc="1">
            <a:prstTxWarp prst="textNoShape">
              <a:avLst/>
            </a:prstTxWarp>
          </a:bodyPr>
          <a:lstStyle>
            <a:lvl1pPr algn="r" defTabSz="938213">
              <a:defRPr sz="1000" i="0">
                <a:solidFill>
                  <a:schemeClr val="tx1"/>
                </a:solidFill>
                <a:latin typeface="Arial" panose="020B0604020202020204" pitchFamily="34" charset="0"/>
              </a:defRPr>
            </a:lvl1pPr>
          </a:lstStyle>
          <a:p>
            <a:fld id="{EDB006D7-488F-4853-B4F2-68A760EA280F}" type="slidenum">
              <a:rPr lang="en-US" altLang="es-ES"/>
              <a:pPr/>
              <a:t>‹Nº›</a:t>
            </a:fld>
            <a:endParaRPr lang="en-US" altLang="es-ES"/>
          </a:p>
        </p:txBody>
      </p:sp>
      <p:sp>
        <p:nvSpPr>
          <p:cNvPr id="7176" name="Rectangle 8">
            <a:extLst>
              <a:ext uri="{FF2B5EF4-FFF2-40B4-BE49-F238E27FC236}">
                <a16:creationId xmlns:a16="http://schemas.microsoft.com/office/drawing/2014/main" id="{7111DDE5-BBF4-4C2A-BDBD-A210462B2729}"/>
              </a:ext>
            </a:extLst>
          </p:cNvPr>
          <p:cNvSpPr>
            <a:spLocks noChangeArrowheads="1"/>
          </p:cNvSpPr>
          <p:nvPr/>
        </p:nvSpPr>
        <p:spPr bwMode="auto">
          <a:xfrm>
            <a:off x="1741488" y="9013825"/>
            <a:ext cx="47402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21" tIns="47263" rIns="94521" bIns="47263">
            <a:spAutoFit/>
          </a:bodyPr>
          <a:lstStyle>
            <a:lvl1pPr defTabSz="938213" eaLnBrk="0" hangingPunct="0">
              <a:defRPr sz="1600" i="1">
                <a:solidFill>
                  <a:schemeClr val="accent1"/>
                </a:solidFill>
                <a:latin typeface="Eurostile" pitchFamily="34" charset="0"/>
              </a:defRPr>
            </a:lvl1pPr>
            <a:lvl2pPr marL="742950" indent="-285750" defTabSz="938213" eaLnBrk="0" hangingPunct="0">
              <a:defRPr sz="1600" i="1">
                <a:solidFill>
                  <a:schemeClr val="accent1"/>
                </a:solidFill>
                <a:latin typeface="Eurostile" pitchFamily="34" charset="0"/>
              </a:defRPr>
            </a:lvl2pPr>
            <a:lvl3pPr marL="1143000" indent="-228600" defTabSz="938213" eaLnBrk="0" hangingPunct="0">
              <a:defRPr sz="1600" i="1">
                <a:solidFill>
                  <a:schemeClr val="accent1"/>
                </a:solidFill>
                <a:latin typeface="Eurostile" pitchFamily="34" charset="0"/>
              </a:defRPr>
            </a:lvl3pPr>
            <a:lvl4pPr marL="1600200" indent="-228600" defTabSz="938213" eaLnBrk="0" hangingPunct="0">
              <a:defRPr sz="1600" i="1">
                <a:solidFill>
                  <a:schemeClr val="accent1"/>
                </a:solidFill>
                <a:latin typeface="Eurostile" pitchFamily="34" charset="0"/>
              </a:defRPr>
            </a:lvl4pPr>
            <a:lvl5pPr marL="2057400" indent="-228600" defTabSz="938213" eaLnBrk="0" hangingPunct="0">
              <a:defRPr sz="1600" i="1">
                <a:solidFill>
                  <a:schemeClr val="accent1"/>
                </a:solidFill>
                <a:latin typeface="Eurostile" pitchFamily="34" charset="0"/>
              </a:defRPr>
            </a:lvl5pPr>
            <a:lvl6pPr marL="2514600" indent="-228600" defTabSz="938213"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defTabSz="938213"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defTabSz="938213"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defTabSz="938213"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defRPr/>
            </a:pPr>
            <a:r>
              <a:rPr lang="en-US" altLang="es-ES" sz="800" i="0">
                <a:solidFill>
                  <a:schemeClr val="tx1"/>
                </a:solidFill>
                <a:latin typeface="Arial" panose="020B0604020202020204" pitchFamily="34" charset="0"/>
              </a:rPr>
              <a:t>EDS and the EDS logo are registered marks of Electronic Data Systems Corporation.</a:t>
            </a:r>
            <a:br>
              <a:rPr lang="en-US" altLang="es-ES" sz="800" i="0">
                <a:solidFill>
                  <a:schemeClr val="tx1"/>
                </a:solidFill>
                <a:latin typeface="Arial" panose="020B0604020202020204" pitchFamily="34" charset="0"/>
              </a:rPr>
            </a:br>
            <a:r>
              <a:rPr lang="en-US" altLang="es-ES" sz="700" i="0">
                <a:solidFill>
                  <a:schemeClr val="tx1"/>
                </a:solidFill>
                <a:latin typeface="Arial" panose="020B0604020202020204" pitchFamily="34" charset="0"/>
              </a:rPr>
              <a:t>EDS is an equal opportunity employer, m/f/v/d.</a:t>
            </a:r>
          </a:p>
          <a:p>
            <a:pPr>
              <a:defRPr/>
            </a:pPr>
            <a:r>
              <a:rPr lang="en-US" altLang="es-ES" sz="700" i="0">
                <a:solidFill>
                  <a:schemeClr val="tx1"/>
                </a:solidFill>
                <a:latin typeface="Arial" panose="020B0604020202020204" pitchFamily="34" charset="0"/>
              </a:rPr>
              <a:t>Copyright ©1997 Electronic Data Systems Corporation. All rights reserved.</a:t>
            </a:r>
          </a:p>
        </p:txBody>
      </p:sp>
      <p:sp>
        <p:nvSpPr>
          <p:cNvPr id="7177" name="Rectangle 9">
            <a:extLst>
              <a:ext uri="{FF2B5EF4-FFF2-40B4-BE49-F238E27FC236}">
                <a16:creationId xmlns:a16="http://schemas.microsoft.com/office/drawing/2014/main" id="{431B3FEF-9337-4BFD-ADB8-05671447647C}"/>
              </a:ext>
            </a:extLst>
          </p:cNvPr>
          <p:cNvSpPr>
            <a:spLocks noChangeArrowheads="1"/>
          </p:cNvSpPr>
          <p:nvPr/>
        </p:nvSpPr>
        <p:spPr bwMode="auto">
          <a:xfrm>
            <a:off x="1073150" y="8832850"/>
            <a:ext cx="72707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521" tIns="47263" rIns="94521" bIns="47263">
            <a:spAutoFit/>
          </a:bodyPr>
          <a:lstStyle>
            <a:lvl1pPr defTabSz="938213" eaLnBrk="0" hangingPunct="0">
              <a:defRPr sz="1600" i="1">
                <a:solidFill>
                  <a:schemeClr val="accent1"/>
                </a:solidFill>
                <a:latin typeface="Eurostile" pitchFamily="34" charset="0"/>
              </a:defRPr>
            </a:lvl1pPr>
            <a:lvl2pPr marL="742950" indent="-285750" defTabSz="938213" eaLnBrk="0" hangingPunct="0">
              <a:defRPr sz="1600" i="1">
                <a:solidFill>
                  <a:schemeClr val="accent1"/>
                </a:solidFill>
                <a:latin typeface="Eurostile" pitchFamily="34" charset="0"/>
              </a:defRPr>
            </a:lvl2pPr>
            <a:lvl3pPr marL="1143000" indent="-228600" defTabSz="938213" eaLnBrk="0" hangingPunct="0">
              <a:defRPr sz="1600" i="1">
                <a:solidFill>
                  <a:schemeClr val="accent1"/>
                </a:solidFill>
                <a:latin typeface="Eurostile" pitchFamily="34" charset="0"/>
              </a:defRPr>
            </a:lvl3pPr>
            <a:lvl4pPr marL="1600200" indent="-228600" defTabSz="938213" eaLnBrk="0" hangingPunct="0">
              <a:defRPr sz="1600" i="1">
                <a:solidFill>
                  <a:schemeClr val="accent1"/>
                </a:solidFill>
                <a:latin typeface="Eurostile" pitchFamily="34" charset="0"/>
              </a:defRPr>
            </a:lvl4pPr>
            <a:lvl5pPr marL="2057400" indent="-228600" defTabSz="938213" eaLnBrk="0" hangingPunct="0">
              <a:defRPr sz="1600" i="1">
                <a:solidFill>
                  <a:schemeClr val="accent1"/>
                </a:solidFill>
                <a:latin typeface="Eurostile" pitchFamily="34" charset="0"/>
              </a:defRPr>
            </a:lvl5pPr>
            <a:lvl6pPr marL="2514600" indent="-228600" defTabSz="938213"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defTabSz="938213"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defTabSz="938213"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defTabSz="938213"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defRPr/>
            </a:pPr>
            <a:r>
              <a:rPr lang="en-US" altLang="es-ES" sz="3800" i="0">
                <a:solidFill>
                  <a:schemeClr val="tx1"/>
                </a:solidFill>
                <a:latin typeface="EDS" pitchFamily="2" charset="2"/>
              </a:rPr>
              <a:t>e</a:t>
            </a:r>
          </a:p>
        </p:txBody>
      </p:sp>
    </p:spTree>
  </p:cSld>
  <p:clrMap bg1="lt1" tx1="dk1" bg2="lt2" tx2="dk2" accent1="accent1" accent2="accent2" accent3="accent3" accent4="accent4" accent5="accent5" accent6="accent6" hlink="hlink" folHlink="folHlink"/>
  <p:notesStyle>
    <a:lvl1pPr marL="571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1pPr>
    <a:lvl2pPr marL="22860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2pPr>
    <a:lvl3pPr marL="4000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3pPr>
    <a:lvl4pPr marL="57150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4pPr>
    <a:lvl5pPr marL="7429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7" descr="Para Powerpoint v2">
            <a:extLst>
              <a:ext uri="{FF2B5EF4-FFF2-40B4-BE49-F238E27FC236}">
                <a16:creationId xmlns:a16="http://schemas.microsoft.com/office/drawing/2014/main" id="{EE78ADF7-87B1-43A1-B37F-775368E1A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29300"/>
            <a:ext cx="9144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1" descr="Bottom Para Powerpoint v2">
            <a:extLst>
              <a:ext uri="{FF2B5EF4-FFF2-40B4-BE49-F238E27FC236}">
                <a16:creationId xmlns:a16="http://schemas.microsoft.com/office/drawing/2014/main" id="{2AFFEE4C-A1D9-4DE4-A30B-B71412F3A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683304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6068727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197100" cy="5338762"/>
          </a:xfrm>
          <a:prstGeom prst="rect">
            <a:avLst/>
          </a:prstGeo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190500" y="274638"/>
            <a:ext cx="6438900" cy="5338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6301543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s-AR"/>
          </a:p>
        </p:txBody>
      </p:sp>
      <p:sp>
        <p:nvSpPr>
          <p:cNvPr id="4" name="Rectangle 4">
            <a:extLst>
              <a:ext uri="{FF2B5EF4-FFF2-40B4-BE49-F238E27FC236}">
                <a16:creationId xmlns:a16="http://schemas.microsoft.com/office/drawing/2014/main" id="{27317936-4B4C-4FDB-99C0-7A0654D74AA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EA5CC5E-4861-4476-8150-50D3E0DE49E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E07C82C-4FD1-4D47-8C95-62927B6B709E}"/>
              </a:ext>
            </a:extLst>
          </p:cNvPr>
          <p:cNvSpPr>
            <a:spLocks noGrp="1" noChangeArrowheads="1"/>
          </p:cNvSpPr>
          <p:nvPr>
            <p:ph type="sldNum" sz="quarter" idx="12"/>
          </p:nvPr>
        </p:nvSpPr>
        <p:spPr>
          <a:ln/>
        </p:spPr>
        <p:txBody>
          <a:bodyPr/>
          <a:lstStyle>
            <a:lvl1pPr>
              <a:defRPr/>
            </a:lvl1pPr>
          </a:lstStyle>
          <a:p>
            <a:fld id="{B0A4AD35-33DC-4FDD-B989-0A0BA45324A5}" type="slidenum">
              <a:rPr lang="en-US" altLang="es-ES"/>
              <a:pPr/>
              <a:t>‹Nº›</a:t>
            </a:fld>
            <a:endParaRPr lang="en-US" altLang="es-ES"/>
          </a:p>
        </p:txBody>
      </p:sp>
    </p:spTree>
    <p:extLst>
      <p:ext uri="{BB962C8B-B14F-4D97-AF65-F5344CB8AC3E}">
        <p14:creationId xmlns:p14="http://schemas.microsoft.com/office/powerpoint/2010/main" val="2379839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a:extLst>
              <a:ext uri="{FF2B5EF4-FFF2-40B4-BE49-F238E27FC236}">
                <a16:creationId xmlns:a16="http://schemas.microsoft.com/office/drawing/2014/main" id="{D1A75059-0C3B-4220-B8C3-73F7B3AEEE0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5E92772-DC67-4AD5-862C-2FC909B2E7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FE71DDB-72F8-44CC-AE48-B7BFECB422EB}"/>
              </a:ext>
            </a:extLst>
          </p:cNvPr>
          <p:cNvSpPr>
            <a:spLocks noGrp="1" noChangeArrowheads="1"/>
          </p:cNvSpPr>
          <p:nvPr>
            <p:ph type="sldNum" sz="quarter" idx="12"/>
          </p:nvPr>
        </p:nvSpPr>
        <p:spPr>
          <a:ln/>
        </p:spPr>
        <p:txBody>
          <a:bodyPr/>
          <a:lstStyle>
            <a:lvl1pPr>
              <a:defRPr/>
            </a:lvl1pPr>
          </a:lstStyle>
          <a:p>
            <a:fld id="{5D6D32C7-A27F-4811-A4E9-FC7AE31921C6}" type="slidenum">
              <a:rPr lang="en-US" altLang="es-ES"/>
              <a:pPr/>
              <a:t>‹Nº›</a:t>
            </a:fld>
            <a:endParaRPr lang="en-US" altLang="es-ES"/>
          </a:p>
        </p:txBody>
      </p:sp>
    </p:spTree>
    <p:extLst>
      <p:ext uri="{BB962C8B-B14F-4D97-AF65-F5344CB8AC3E}">
        <p14:creationId xmlns:p14="http://schemas.microsoft.com/office/powerpoint/2010/main" val="2660732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616364E-F77F-4F80-8D84-EDBE0E43822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8CCCCD-B118-4F68-97E8-6CDE42CD1B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87B34EB-AF5A-46B5-8F18-630F4BC5B69E}"/>
              </a:ext>
            </a:extLst>
          </p:cNvPr>
          <p:cNvSpPr>
            <a:spLocks noGrp="1" noChangeArrowheads="1"/>
          </p:cNvSpPr>
          <p:nvPr>
            <p:ph type="sldNum" sz="quarter" idx="12"/>
          </p:nvPr>
        </p:nvSpPr>
        <p:spPr>
          <a:ln/>
        </p:spPr>
        <p:txBody>
          <a:bodyPr/>
          <a:lstStyle>
            <a:lvl1pPr>
              <a:defRPr/>
            </a:lvl1pPr>
          </a:lstStyle>
          <a:p>
            <a:fld id="{6EBDBA93-9DAF-4F97-BEB1-BC319FD2CA9B}" type="slidenum">
              <a:rPr lang="en-US" altLang="es-ES"/>
              <a:pPr/>
              <a:t>‹Nº›</a:t>
            </a:fld>
            <a:endParaRPr lang="en-US" altLang="es-ES"/>
          </a:p>
        </p:txBody>
      </p:sp>
    </p:spTree>
    <p:extLst>
      <p:ext uri="{BB962C8B-B14F-4D97-AF65-F5344CB8AC3E}">
        <p14:creationId xmlns:p14="http://schemas.microsoft.com/office/powerpoint/2010/main" val="3395747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Rectangle 4">
            <a:extLst>
              <a:ext uri="{FF2B5EF4-FFF2-40B4-BE49-F238E27FC236}">
                <a16:creationId xmlns:a16="http://schemas.microsoft.com/office/drawing/2014/main" id="{407BB7E1-25E8-4B04-99EE-BA93091A966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C690E50-AF27-4BAD-85F1-BFE6B62FED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A33AE61-5D47-49C9-8319-D6DDC43436A6}"/>
              </a:ext>
            </a:extLst>
          </p:cNvPr>
          <p:cNvSpPr>
            <a:spLocks noGrp="1" noChangeArrowheads="1"/>
          </p:cNvSpPr>
          <p:nvPr>
            <p:ph type="sldNum" sz="quarter" idx="12"/>
          </p:nvPr>
        </p:nvSpPr>
        <p:spPr>
          <a:ln/>
        </p:spPr>
        <p:txBody>
          <a:bodyPr/>
          <a:lstStyle>
            <a:lvl1pPr>
              <a:defRPr/>
            </a:lvl1pPr>
          </a:lstStyle>
          <a:p>
            <a:fld id="{BE7BA70A-DF9C-4D30-AC3F-C1F51D0F8BDA}" type="slidenum">
              <a:rPr lang="en-US" altLang="es-ES"/>
              <a:pPr/>
              <a:t>‹Nº›</a:t>
            </a:fld>
            <a:endParaRPr lang="en-US" altLang="es-ES"/>
          </a:p>
        </p:txBody>
      </p:sp>
    </p:spTree>
    <p:extLst>
      <p:ext uri="{BB962C8B-B14F-4D97-AF65-F5344CB8AC3E}">
        <p14:creationId xmlns:p14="http://schemas.microsoft.com/office/powerpoint/2010/main" val="1182441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Rectangle 4">
            <a:extLst>
              <a:ext uri="{FF2B5EF4-FFF2-40B4-BE49-F238E27FC236}">
                <a16:creationId xmlns:a16="http://schemas.microsoft.com/office/drawing/2014/main" id="{314DAF66-38E5-4AE1-BE29-CB4E9A34C5A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FCF1675-7463-4553-A304-56BEA66D15A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96DD9C6-A90D-4969-A3B5-5A75783316A9}"/>
              </a:ext>
            </a:extLst>
          </p:cNvPr>
          <p:cNvSpPr>
            <a:spLocks noGrp="1" noChangeArrowheads="1"/>
          </p:cNvSpPr>
          <p:nvPr>
            <p:ph type="sldNum" sz="quarter" idx="12"/>
          </p:nvPr>
        </p:nvSpPr>
        <p:spPr>
          <a:ln/>
        </p:spPr>
        <p:txBody>
          <a:bodyPr/>
          <a:lstStyle>
            <a:lvl1pPr>
              <a:defRPr/>
            </a:lvl1pPr>
          </a:lstStyle>
          <a:p>
            <a:fld id="{98D42970-C6F4-4D69-980E-9DBFC582C0FA}" type="slidenum">
              <a:rPr lang="en-US" altLang="es-ES"/>
              <a:pPr/>
              <a:t>‹Nº›</a:t>
            </a:fld>
            <a:endParaRPr lang="en-US" altLang="es-ES"/>
          </a:p>
        </p:txBody>
      </p:sp>
    </p:spTree>
    <p:extLst>
      <p:ext uri="{BB962C8B-B14F-4D97-AF65-F5344CB8AC3E}">
        <p14:creationId xmlns:p14="http://schemas.microsoft.com/office/powerpoint/2010/main" val="3798199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Rectangle 4">
            <a:extLst>
              <a:ext uri="{FF2B5EF4-FFF2-40B4-BE49-F238E27FC236}">
                <a16:creationId xmlns:a16="http://schemas.microsoft.com/office/drawing/2014/main" id="{7E6944DC-440A-456C-92C5-3E3DB219962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AB04CE7-29AC-44C5-99EF-5DF854EB6F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8E457DA-8754-49E3-91DC-1E61EBEBE8D9}"/>
              </a:ext>
            </a:extLst>
          </p:cNvPr>
          <p:cNvSpPr>
            <a:spLocks noGrp="1" noChangeArrowheads="1"/>
          </p:cNvSpPr>
          <p:nvPr>
            <p:ph type="sldNum" sz="quarter" idx="12"/>
          </p:nvPr>
        </p:nvSpPr>
        <p:spPr>
          <a:ln/>
        </p:spPr>
        <p:txBody>
          <a:bodyPr/>
          <a:lstStyle>
            <a:lvl1pPr>
              <a:defRPr/>
            </a:lvl1pPr>
          </a:lstStyle>
          <a:p>
            <a:fld id="{80C1BAE9-E643-4085-B13D-1A7BC3AAD164}" type="slidenum">
              <a:rPr lang="en-US" altLang="es-ES"/>
              <a:pPr/>
              <a:t>‹Nº›</a:t>
            </a:fld>
            <a:endParaRPr lang="en-US" altLang="es-ES"/>
          </a:p>
        </p:txBody>
      </p:sp>
    </p:spTree>
    <p:extLst>
      <p:ext uri="{BB962C8B-B14F-4D97-AF65-F5344CB8AC3E}">
        <p14:creationId xmlns:p14="http://schemas.microsoft.com/office/powerpoint/2010/main" val="3208549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1AD2E2E-D5B1-430C-9AB7-0E4D75939AC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72FA145-D463-4E5B-ADC6-C099FA67C32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D9EB316-D0BE-4D56-8F04-09379AD12BEF}"/>
              </a:ext>
            </a:extLst>
          </p:cNvPr>
          <p:cNvSpPr>
            <a:spLocks noGrp="1" noChangeArrowheads="1"/>
          </p:cNvSpPr>
          <p:nvPr>
            <p:ph type="sldNum" sz="quarter" idx="12"/>
          </p:nvPr>
        </p:nvSpPr>
        <p:spPr>
          <a:ln/>
        </p:spPr>
        <p:txBody>
          <a:bodyPr/>
          <a:lstStyle>
            <a:lvl1pPr>
              <a:defRPr/>
            </a:lvl1pPr>
          </a:lstStyle>
          <a:p>
            <a:fld id="{9EDB02B3-697B-4551-9050-B719204A9B85}" type="slidenum">
              <a:rPr lang="en-US" altLang="es-ES"/>
              <a:pPr/>
              <a:t>‹Nº›</a:t>
            </a:fld>
            <a:endParaRPr lang="en-US" altLang="es-ES"/>
          </a:p>
        </p:txBody>
      </p:sp>
    </p:spTree>
    <p:extLst>
      <p:ext uri="{BB962C8B-B14F-4D97-AF65-F5344CB8AC3E}">
        <p14:creationId xmlns:p14="http://schemas.microsoft.com/office/powerpoint/2010/main" val="1623012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47B87B4-9B83-4CF6-9953-BABFFFE90E3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45B188F-59A0-4933-8E6C-1B664E29BC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9DD5A6F-7CF8-4B68-B649-B1619B17310B}"/>
              </a:ext>
            </a:extLst>
          </p:cNvPr>
          <p:cNvSpPr>
            <a:spLocks noGrp="1" noChangeArrowheads="1"/>
          </p:cNvSpPr>
          <p:nvPr>
            <p:ph type="sldNum" sz="quarter" idx="12"/>
          </p:nvPr>
        </p:nvSpPr>
        <p:spPr>
          <a:ln/>
        </p:spPr>
        <p:txBody>
          <a:bodyPr/>
          <a:lstStyle>
            <a:lvl1pPr>
              <a:defRPr/>
            </a:lvl1pPr>
          </a:lstStyle>
          <a:p>
            <a:fld id="{B2ADF79A-2F4A-4F9E-8DEC-4D1111E028B5}" type="slidenum">
              <a:rPr lang="en-US" altLang="es-ES"/>
              <a:pPr/>
              <a:t>‹Nº›</a:t>
            </a:fld>
            <a:endParaRPr lang="en-US" altLang="es-ES"/>
          </a:p>
        </p:txBody>
      </p:sp>
    </p:spTree>
    <p:extLst>
      <p:ext uri="{BB962C8B-B14F-4D97-AF65-F5344CB8AC3E}">
        <p14:creationId xmlns:p14="http://schemas.microsoft.com/office/powerpoint/2010/main" val="5869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287533653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26517A7-0C1F-40FC-831C-1DDCA4BE6C9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4C86086-B602-424C-898F-647840E4EB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4CAF595-D76C-44C0-917E-8B9528515B0D}"/>
              </a:ext>
            </a:extLst>
          </p:cNvPr>
          <p:cNvSpPr>
            <a:spLocks noGrp="1" noChangeArrowheads="1"/>
          </p:cNvSpPr>
          <p:nvPr>
            <p:ph type="sldNum" sz="quarter" idx="12"/>
          </p:nvPr>
        </p:nvSpPr>
        <p:spPr>
          <a:ln/>
        </p:spPr>
        <p:txBody>
          <a:bodyPr/>
          <a:lstStyle>
            <a:lvl1pPr>
              <a:defRPr/>
            </a:lvl1pPr>
          </a:lstStyle>
          <a:p>
            <a:fld id="{BE1DFB1E-CCC6-425F-B994-9E35CD296EBA}" type="slidenum">
              <a:rPr lang="en-US" altLang="es-ES"/>
              <a:pPr/>
              <a:t>‹Nº›</a:t>
            </a:fld>
            <a:endParaRPr lang="en-US" altLang="es-ES"/>
          </a:p>
        </p:txBody>
      </p:sp>
    </p:spTree>
    <p:extLst>
      <p:ext uri="{BB962C8B-B14F-4D97-AF65-F5344CB8AC3E}">
        <p14:creationId xmlns:p14="http://schemas.microsoft.com/office/powerpoint/2010/main" val="1488640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a:extLst>
              <a:ext uri="{FF2B5EF4-FFF2-40B4-BE49-F238E27FC236}">
                <a16:creationId xmlns:a16="http://schemas.microsoft.com/office/drawing/2014/main" id="{344DB53F-5EF0-4411-AF8D-AD8AC6E186D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6BA2D3A-1228-4CCE-A758-7BCB8EA6254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6F80BCF-60CE-4813-A50A-D8D398DBC6DB}"/>
              </a:ext>
            </a:extLst>
          </p:cNvPr>
          <p:cNvSpPr>
            <a:spLocks noGrp="1" noChangeArrowheads="1"/>
          </p:cNvSpPr>
          <p:nvPr>
            <p:ph type="sldNum" sz="quarter" idx="12"/>
          </p:nvPr>
        </p:nvSpPr>
        <p:spPr>
          <a:ln/>
        </p:spPr>
        <p:txBody>
          <a:bodyPr/>
          <a:lstStyle>
            <a:lvl1pPr>
              <a:defRPr/>
            </a:lvl1pPr>
          </a:lstStyle>
          <a:p>
            <a:fld id="{F7B1A4BB-A103-4924-864D-22BFC1104CF3}" type="slidenum">
              <a:rPr lang="en-US" altLang="es-ES"/>
              <a:pPr/>
              <a:t>‹Nº›</a:t>
            </a:fld>
            <a:endParaRPr lang="en-US" altLang="es-ES"/>
          </a:p>
        </p:txBody>
      </p:sp>
    </p:spTree>
    <p:extLst>
      <p:ext uri="{BB962C8B-B14F-4D97-AF65-F5344CB8AC3E}">
        <p14:creationId xmlns:p14="http://schemas.microsoft.com/office/powerpoint/2010/main" val="1679287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a:extLst>
              <a:ext uri="{FF2B5EF4-FFF2-40B4-BE49-F238E27FC236}">
                <a16:creationId xmlns:a16="http://schemas.microsoft.com/office/drawing/2014/main" id="{B204FC05-538E-446F-8EE0-1CBDAD64B7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8DF7609-B60B-40A1-AB5E-3091B382E7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CC9B0B1-248B-41EB-A0A6-CAFB3936055D}"/>
              </a:ext>
            </a:extLst>
          </p:cNvPr>
          <p:cNvSpPr>
            <a:spLocks noGrp="1" noChangeArrowheads="1"/>
          </p:cNvSpPr>
          <p:nvPr>
            <p:ph type="sldNum" sz="quarter" idx="12"/>
          </p:nvPr>
        </p:nvSpPr>
        <p:spPr>
          <a:ln/>
        </p:spPr>
        <p:txBody>
          <a:bodyPr/>
          <a:lstStyle>
            <a:lvl1pPr>
              <a:defRPr/>
            </a:lvl1pPr>
          </a:lstStyle>
          <a:p>
            <a:fld id="{2FB51DE4-AAC1-4216-89B8-CD6459820D13}" type="slidenum">
              <a:rPr lang="en-US" altLang="es-ES"/>
              <a:pPr/>
              <a:t>‹Nº›</a:t>
            </a:fld>
            <a:endParaRPr lang="en-US" altLang="es-ES"/>
          </a:p>
        </p:txBody>
      </p:sp>
    </p:spTree>
    <p:extLst>
      <p:ext uri="{BB962C8B-B14F-4D97-AF65-F5344CB8AC3E}">
        <p14:creationId xmlns:p14="http://schemas.microsoft.com/office/powerpoint/2010/main" val="287648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27547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Content Placeholder 2"/>
          <p:cNvSpPr>
            <a:spLocks noGrp="1"/>
          </p:cNvSpPr>
          <p:nvPr>
            <p:ph sz="half" idx="1"/>
          </p:nvPr>
        </p:nvSpPr>
        <p:spPr>
          <a:xfrm>
            <a:off x="190500" y="1130300"/>
            <a:ext cx="431800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4660900" y="1130300"/>
            <a:ext cx="431800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18666219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32487207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Tree>
    <p:extLst>
      <p:ext uri="{BB962C8B-B14F-4D97-AF65-F5344CB8AC3E}">
        <p14:creationId xmlns:p14="http://schemas.microsoft.com/office/powerpoint/2010/main" val="36647739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041780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268394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84779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21" descr="Para Powerpoint v2">
            <a:extLst>
              <a:ext uri="{FF2B5EF4-FFF2-40B4-BE49-F238E27FC236}">
                <a16:creationId xmlns:a16="http://schemas.microsoft.com/office/drawing/2014/main" id="{C5EA8C39-B1FB-474D-9CE3-5B1B2119E49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5829300"/>
            <a:ext cx="9144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526" name="Rectangle 6">
            <a:extLst>
              <a:ext uri="{FF2B5EF4-FFF2-40B4-BE49-F238E27FC236}">
                <a16:creationId xmlns:a16="http://schemas.microsoft.com/office/drawing/2014/main" id="{59A935EF-C2EF-43CF-8C06-F9C8477610AA}"/>
              </a:ext>
            </a:extLst>
          </p:cNvPr>
          <p:cNvSpPr>
            <a:spLocks noGrp="1" noChangeArrowheads="1"/>
          </p:cNvSpPr>
          <p:nvPr>
            <p:ph type="body" idx="1"/>
          </p:nvPr>
        </p:nvSpPr>
        <p:spPr bwMode="auto">
          <a:xfrm>
            <a:off x="190500" y="1130300"/>
            <a:ext cx="8788400" cy="4483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1">
            <a:extLst>
              <a:ext uri="{FF2B5EF4-FFF2-40B4-BE49-F238E27FC236}">
                <a16:creationId xmlns:a16="http://schemas.microsoft.com/office/drawing/2014/main" id="{E88F0946-D071-4672-BE1E-86C9D2EA20E6}"/>
              </a:ext>
            </a:extLst>
          </p:cNvPr>
          <p:cNvSpPr>
            <a:spLocks noChangeArrowheads="1"/>
          </p:cNvSpPr>
          <p:nvPr/>
        </p:nvSpPr>
        <p:spPr bwMode="auto">
          <a:xfrm>
            <a:off x="942975" y="6364288"/>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defRPr/>
            </a:pPr>
            <a:endParaRPr lang="es-ES_tradnl" altLang="es-ES" sz="1400" i="0">
              <a:solidFill>
                <a:schemeClr val="tx1"/>
              </a:solidFill>
              <a:latin typeface="Arial" panose="020B0604020202020204" pitchFamily="34" charset="0"/>
            </a:endParaRPr>
          </a:p>
        </p:txBody>
      </p:sp>
      <p:pic>
        <p:nvPicPr>
          <p:cNvPr id="1029" name="Picture 25" descr="Bottom Para Powerpoint v2">
            <a:extLst>
              <a:ext uri="{FF2B5EF4-FFF2-40B4-BE49-F238E27FC236}">
                <a16:creationId xmlns:a16="http://schemas.microsoft.com/office/drawing/2014/main" id="{E2C1FD18-E81F-45A4-9DE9-A3221F2A427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 Box 26">
            <a:extLst>
              <a:ext uri="{FF2B5EF4-FFF2-40B4-BE49-F238E27FC236}">
                <a16:creationId xmlns:a16="http://schemas.microsoft.com/office/drawing/2014/main" id="{9A5F833F-BC71-4FDF-B271-9D51B5958ABD}"/>
              </a:ext>
            </a:extLst>
          </p:cNvPr>
          <p:cNvSpPr txBox="1">
            <a:spLocks noChangeArrowheads="1"/>
          </p:cNvSpPr>
          <p:nvPr userDrawn="1"/>
        </p:nvSpPr>
        <p:spPr bwMode="auto">
          <a:xfrm rot="10800000">
            <a:off x="-92075" y="6518275"/>
            <a:ext cx="3492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a:defRPr sz="1600" i="1">
                <a:solidFill>
                  <a:schemeClr val="accent1"/>
                </a:solidFill>
                <a:latin typeface="Eurostile" pitchFamily="34" charset="0"/>
              </a:defRPr>
            </a:lvl1pPr>
            <a:lvl2pPr marL="742950" indent="-285750">
              <a:defRPr sz="1600" i="1">
                <a:solidFill>
                  <a:schemeClr val="accent1"/>
                </a:solidFill>
                <a:latin typeface="Eurostile" pitchFamily="34" charset="0"/>
              </a:defRPr>
            </a:lvl2pPr>
            <a:lvl3pPr marL="1143000" indent="-228600">
              <a:defRPr sz="1600" i="1">
                <a:solidFill>
                  <a:schemeClr val="accent1"/>
                </a:solidFill>
                <a:latin typeface="Eurostile" pitchFamily="34" charset="0"/>
              </a:defRPr>
            </a:lvl3pPr>
            <a:lvl4pPr marL="1600200" indent="-228600">
              <a:defRPr sz="1600" i="1">
                <a:solidFill>
                  <a:schemeClr val="accent1"/>
                </a:solidFill>
                <a:latin typeface="Eurostile" pitchFamily="34" charset="0"/>
              </a:defRPr>
            </a:lvl4pPr>
            <a:lvl5pPr marL="2057400" indent="-228600">
              <a:defRPr sz="1600" i="1">
                <a:solidFill>
                  <a:schemeClr val="accent1"/>
                </a:solidFill>
                <a:latin typeface="Eurostile" pitchFamily="34" charset="0"/>
              </a:defRPr>
            </a:lvl5pPr>
            <a:lvl6pPr marL="2514600" indent="-228600" eaLnBrk="0" fontAlgn="base" hangingPunct="0">
              <a:spcBef>
                <a:spcPct val="0"/>
              </a:spcBef>
              <a:spcAft>
                <a:spcPct val="0"/>
              </a:spcAft>
              <a:defRPr sz="1600" i="1">
                <a:solidFill>
                  <a:schemeClr val="accent1"/>
                </a:solidFill>
                <a:latin typeface="Eurostile" pitchFamily="34" charset="0"/>
              </a:defRPr>
            </a:lvl6pPr>
            <a:lvl7pPr marL="2971800" indent="-228600" eaLnBrk="0" fontAlgn="base" hangingPunct="0">
              <a:spcBef>
                <a:spcPct val="0"/>
              </a:spcBef>
              <a:spcAft>
                <a:spcPct val="0"/>
              </a:spcAft>
              <a:defRPr sz="1600" i="1">
                <a:solidFill>
                  <a:schemeClr val="accent1"/>
                </a:solidFill>
                <a:latin typeface="Eurostile" pitchFamily="34" charset="0"/>
              </a:defRPr>
            </a:lvl7pPr>
            <a:lvl8pPr marL="3429000" indent="-228600" eaLnBrk="0" fontAlgn="base" hangingPunct="0">
              <a:spcBef>
                <a:spcPct val="0"/>
              </a:spcBef>
              <a:spcAft>
                <a:spcPct val="0"/>
              </a:spcAft>
              <a:defRPr sz="1600" i="1">
                <a:solidFill>
                  <a:schemeClr val="accent1"/>
                </a:solidFill>
                <a:latin typeface="Eurostile" pitchFamily="34" charset="0"/>
              </a:defRPr>
            </a:lvl8pPr>
            <a:lvl9pPr marL="3886200" indent="-228600" eaLnBrk="0" fontAlgn="base" hangingPunct="0">
              <a:spcBef>
                <a:spcPct val="0"/>
              </a:spcBef>
              <a:spcAft>
                <a:spcPct val="0"/>
              </a:spcAft>
              <a:defRPr sz="1600" i="1">
                <a:solidFill>
                  <a:schemeClr val="accent1"/>
                </a:solidFill>
                <a:latin typeface="Eurostile" pitchFamily="34" charset="0"/>
              </a:defRPr>
            </a:lvl9pPr>
          </a:lstStyle>
          <a:p>
            <a:pPr algn="r" eaLnBrk="1" hangingPunct="1">
              <a:lnSpc>
                <a:spcPct val="90000"/>
              </a:lnSpc>
              <a:spcBef>
                <a:spcPct val="50000"/>
              </a:spcBef>
              <a:buClr>
                <a:srgbClr val="FF3300"/>
              </a:buClr>
              <a:buSzPct val="90000"/>
              <a:buFont typeface="Wingdings" panose="05000000000000000000" pitchFamily="2" charset="2"/>
              <a:buNone/>
            </a:pPr>
            <a:fld id="{8EB70433-CB1C-4FBD-9789-0317B6486A94}" type="slidenum">
              <a:rPr lang="es-ES" altLang="es-ES" sz="1200" b="1" i="0">
                <a:solidFill>
                  <a:schemeClr val="tx1"/>
                </a:solidFill>
              </a:rPr>
              <a:pPr algn="r" eaLnBrk="1" hangingPunct="1">
                <a:lnSpc>
                  <a:spcPct val="90000"/>
                </a:lnSpc>
                <a:spcBef>
                  <a:spcPct val="50000"/>
                </a:spcBef>
                <a:buClr>
                  <a:srgbClr val="FF3300"/>
                </a:buClr>
                <a:buSzPct val="90000"/>
                <a:buFont typeface="Wingdings" panose="05000000000000000000" pitchFamily="2" charset="2"/>
                <a:buNone/>
              </a:pPr>
              <a:t>‹Nº›</a:t>
            </a:fld>
            <a:endParaRPr lang="es-ES" altLang="es-ES" sz="1200" b="1" i="0">
              <a:solidFill>
                <a:schemeClr val="tx1"/>
              </a:solidFill>
            </a:endParaRPr>
          </a:p>
        </p:txBody>
      </p:sp>
      <p:sp>
        <p:nvSpPr>
          <p:cNvPr id="580157" name="Text Box 573">
            <a:extLst>
              <a:ext uri="{FF2B5EF4-FFF2-40B4-BE49-F238E27FC236}">
                <a16:creationId xmlns:a16="http://schemas.microsoft.com/office/drawing/2014/main" id="{B156D1E4-E9A0-4C75-996A-DAD06384C7A6}"/>
              </a:ext>
            </a:extLst>
          </p:cNvPr>
          <p:cNvSpPr txBox="1">
            <a:spLocks noChangeArrowheads="1"/>
          </p:cNvSpPr>
          <p:nvPr userDrawn="1"/>
        </p:nvSpPr>
        <p:spPr bwMode="auto">
          <a:xfrm>
            <a:off x="7469188" y="277813"/>
            <a:ext cx="1206500" cy="273050"/>
          </a:xfrm>
          <a:prstGeom prst="rect">
            <a:avLst/>
          </a:prstGeom>
          <a:noFill/>
          <a:ln w="9525" algn="ctr">
            <a:noFill/>
            <a:miter lim="800000"/>
            <a:headEnd/>
            <a:tailEnd/>
          </a:ln>
          <a:effectLst/>
        </p:spPr>
        <p:txBody>
          <a:bodyPr wrap="none">
            <a:spAutoFit/>
          </a:bodyP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gn="ctr" eaLnBrk="1" hangingPunct="1">
              <a:lnSpc>
                <a:spcPct val="85000"/>
              </a:lnSpc>
              <a:defRPr/>
            </a:pPr>
            <a:r>
              <a:rPr lang="en-US" sz="1400" b="1" i="0">
                <a:solidFill>
                  <a:schemeClr val="accent2"/>
                </a:solidFill>
                <a:effectLst>
                  <a:outerShdw blurRad="38100" dist="38100" dir="2700000" algn="tl">
                    <a:srgbClr val="C0C0C0"/>
                  </a:outerShdw>
                </a:effectLst>
                <a:latin typeface="Comic Sans MS" pitchFamily="66" charset="0"/>
              </a:rPr>
              <a:t>DD Training</a:t>
            </a:r>
          </a:p>
        </p:txBody>
      </p:sp>
    </p:spTree>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Lst>
  <p:transition/>
  <p:txStyles>
    <p:titleStyle>
      <a:lvl1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2pPr>
      <a:lvl3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3pPr>
      <a:lvl4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4pPr>
      <a:lvl5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5pPr>
      <a:lvl6pPr marL="4572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6pPr>
      <a:lvl7pPr marL="9144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7pPr>
      <a:lvl8pPr marL="13716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8pPr>
      <a:lvl9pPr marL="18288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rgbClr val="C0C0C0"/>
        </a:buClr>
        <a:buSzPct val="70000"/>
        <a:buFont typeface="Wingdings" panose="05000000000000000000" pitchFamily="2" charset="2"/>
        <a:buChar char="q"/>
        <a:defRPr sz="2800">
          <a:solidFill>
            <a:srgbClr val="FFFF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DDDDDD"/>
        </a:buClr>
        <a:buSzPct val="60000"/>
        <a:buFont typeface="Wingdings" panose="05000000000000000000" pitchFamily="2" charset="2"/>
        <a:buChar char="Ø"/>
        <a:defRPr sz="24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rgbClr val="DDDDDD"/>
        </a:buClr>
        <a:buSzPct val="75000"/>
        <a:buFont typeface="Wingdings" panose="05000000000000000000" pitchFamily="2" charset="2"/>
        <a:buChar char="n"/>
        <a:defRPr sz="2000">
          <a:solidFill>
            <a:schemeClr val="bg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rgbClr val="DDDDDD"/>
        </a:buClr>
        <a:buSzPct val="65000"/>
        <a:buChar char="o"/>
        <a:defRPr sz="2000">
          <a:solidFill>
            <a:schemeClr val="bg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E5AD5A7-0547-4399-9A4A-D9BAFF4F6F87}"/>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a:t>Click to edit Master title style</a:t>
            </a:r>
          </a:p>
        </p:txBody>
      </p:sp>
      <p:sp>
        <p:nvSpPr>
          <p:cNvPr id="2051" name="Rectangle 3">
            <a:extLst>
              <a:ext uri="{FF2B5EF4-FFF2-40B4-BE49-F238E27FC236}">
                <a16:creationId xmlns:a16="http://schemas.microsoft.com/office/drawing/2014/main" id="{C1EFD4EA-886E-4DA7-A93E-64CC04F93CA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a:t>Click to edit Master text styles</a:t>
            </a:r>
          </a:p>
          <a:p>
            <a:pPr lvl="1"/>
            <a:r>
              <a:rPr lang="en-US" altLang="es-ES"/>
              <a:t>Second level</a:t>
            </a:r>
          </a:p>
          <a:p>
            <a:pPr lvl="2"/>
            <a:r>
              <a:rPr lang="en-US" altLang="es-ES"/>
              <a:t>Third level</a:t>
            </a:r>
          </a:p>
          <a:p>
            <a:pPr lvl="3"/>
            <a:r>
              <a:rPr lang="en-US" altLang="es-ES"/>
              <a:t>Fourth level</a:t>
            </a:r>
          </a:p>
          <a:p>
            <a:pPr lvl="4"/>
            <a:r>
              <a:rPr lang="en-US" altLang="es-ES"/>
              <a:t>Fifth level</a:t>
            </a:r>
          </a:p>
        </p:txBody>
      </p:sp>
      <p:sp>
        <p:nvSpPr>
          <p:cNvPr id="555012" name="Rectangle 4">
            <a:extLst>
              <a:ext uri="{FF2B5EF4-FFF2-40B4-BE49-F238E27FC236}">
                <a16:creationId xmlns:a16="http://schemas.microsoft.com/office/drawing/2014/main" id="{498DB909-4260-4AFA-98B2-8DE57A59459F}"/>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endParaRPr lang="en-US"/>
          </a:p>
        </p:txBody>
      </p:sp>
      <p:sp>
        <p:nvSpPr>
          <p:cNvPr id="555013" name="Rectangle 5">
            <a:extLst>
              <a:ext uri="{FF2B5EF4-FFF2-40B4-BE49-F238E27FC236}">
                <a16:creationId xmlns:a16="http://schemas.microsoft.com/office/drawing/2014/main" id="{2EE736CB-C21D-4565-A9E6-14BEEB768BB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endParaRPr lang="en-US"/>
          </a:p>
        </p:txBody>
      </p:sp>
      <p:sp>
        <p:nvSpPr>
          <p:cNvPr id="555014" name="Rectangle 6">
            <a:extLst>
              <a:ext uri="{FF2B5EF4-FFF2-40B4-BE49-F238E27FC236}">
                <a16:creationId xmlns:a16="http://schemas.microsoft.com/office/drawing/2014/main" id="{57755ECC-D07A-4E2D-B4FE-38DC0D3A6CAE}"/>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i="0">
                <a:solidFill>
                  <a:schemeClr val="tx1"/>
                </a:solidFill>
                <a:latin typeface="Times New Roman" panose="02020603050405020304" pitchFamily="18" charset="0"/>
              </a:defRPr>
            </a:lvl1pPr>
          </a:lstStyle>
          <a:p>
            <a:fld id="{2048B086-A5B6-4C05-82F5-00E4726F0FB8}" type="slidenum">
              <a:rPr lang="en-US" altLang="es-ES"/>
              <a:pPr/>
              <a:t>‹Nº›</a:t>
            </a:fld>
            <a:endParaRPr lang="en-US" altLang="es-ES"/>
          </a:p>
        </p:txBody>
      </p:sp>
    </p:spTree>
  </p:cSld>
  <p:clrMap bg1="lt1" tx1="dk1" bg2="lt2" tx2="dk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700" y="217488"/>
            <a:ext cx="67659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3200" b="1" i="0" dirty="0" err="1">
                <a:solidFill>
                  <a:srgbClr val="669900"/>
                </a:solidFill>
                <a:latin typeface="Roboto"/>
              </a:rPr>
              <a:t>Quality</a:t>
            </a:r>
            <a:r>
              <a:rPr lang="es-AR" altLang="es-ES" sz="3200" b="1" i="0" dirty="0">
                <a:solidFill>
                  <a:srgbClr val="669900"/>
                </a:solidFill>
                <a:latin typeface="Roboto"/>
              </a:rPr>
              <a:t> </a:t>
            </a:r>
            <a:r>
              <a:rPr lang="es-AR" altLang="es-ES" sz="3200" b="1" i="0" dirty="0" err="1">
                <a:solidFill>
                  <a:srgbClr val="669900"/>
                </a:solidFill>
                <a:latin typeface="Roboto"/>
              </a:rPr>
              <a:t>Assurance</a:t>
            </a:r>
            <a:r>
              <a:rPr lang="es-AR" altLang="es-ES" sz="3200" b="1" i="0" dirty="0">
                <a:solidFill>
                  <a:srgbClr val="669900"/>
                </a:solidFill>
                <a:latin typeface="Roboto"/>
              </a:rPr>
              <a:t> - </a:t>
            </a:r>
            <a:r>
              <a:rPr lang="es-AR" altLang="es-ES" sz="3200" b="1" i="0" dirty="0" err="1">
                <a:solidFill>
                  <a:srgbClr val="669900"/>
                </a:solidFill>
                <a:latin typeface="Roboto"/>
              </a:rPr>
              <a:t>Overview</a:t>
            </a:r>
            <a:endParaRPr lang="es-ES" altLang="es-ES" sz="3200" b="1" i="0" dirty="0">
              <a:solidFill>
                <a:srgbClr val="669900"/>
              </a:solidFill>
              <a:latin typeface="Roboto"/>
            </a:endParaRPr>
          </a:p>
        </p:txBody>
      </p:sp>
      <p:sp>
        <p:nvSpPr>
          <p:cNvPr id="14339" name="CuadroTexto 1">
            <a:extLst>
              <a:ext uri="{FF2B5EF4-FFF2-40B4-BE49-F238E27FC236}">
                <a16:creationId xmlns:a16="http://schemas.microsoft.com/office/drawing/2014/main" id="{298EA27A-1A4B-4DCE-A2B6-A4CF671EC915}"/>
              </a:ext>
            </a:extLst>
          </p:cNvPr>
          <p:cNvSpPr txBox="1">
            <a:spLocks noChangeArrowheads="1"/>
          </p:cNvSpPr>
          <p:nvPr/>
        </p:nvSpPr>
        <p:spPr bwMode="auto">
          <a:xfrm>
            <a:off x="112713" y="1139825"/>
            <a:ext cx="481171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Quality</a:t>
            </a:r>
            <a:r>
              <a:rPr lang="es-AR" altLang="es-ES" sz="2400" b="1" i="0" u="sng" dirty="0">
                <a:solidFill>
                  <a:srgbClr val="669900"/>
                </a:solidFill>
                <a:latin typeface="Roboto"/>
              </a:rPr>
              <a:t> </a:t>
            </a:r>
            <a:r>
              <a:rPr lang="es-AR" altLang="es-ES" sz="2400" b="1" i="0" u="sng" dirty="0" err="1">
                <a:solidFill>
                  <a:srgbClr val="669900"/>
                </a:solidFill>
                <a:latin typeface="Roboto"/>
              </a:rPr>
              <a:t>Assurance</a:t>
            </a:r>
            <a:endParaRPr lang="es-ES" altLang="es-ES" sz="2400" b="1" i="0" u="sng" dirty="0">
              <a:solidFill>
                <a:srgbClr val="669900"/>
              </a:solidFill>
              <a:latin typeface="Roboto"/>
            </a:endParaRPr>
          </a:p>
        </p:txBody>
      </p:sp>
      <p:sp>
        <p:nvSpPr>
          <p:cNvPr id="14340" name="TextBox 1">
            <a:extLst>
              <a:ext uri="{FF2B5EF4-FFF2-40B4-BE49-F238E27FC236}">
                <a16:creationId xmlns:a16="http://schemas.microsoft.com/office/drawing/2014/main" id="{8041D219-E57F-4BC3-AF06-66BEA68FE0AC}"/>
              </a:ext>
            </a:extLst>
          </p:cNvPr>
          <p:cNvSpPr txBox="1">
            <a:spLocks noChangeArrowheads="1"/>
          </p:cNvSpPr>
          <p:nvPr/>
        </p:nvSpPr>
        <p:spPr bwMode="auto">
          <a:xfrm>
            <a:off x="266700" y="1792288"/>
            <a:ext cx="85772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marL="0" indent="0">
              <a:spcBef>
                <a:spcPct val="0"/>
              </a:spcBef>
              <a:buClrTx/>
              <a:buSzTx/>
              <a:buNone/>
            </a:pPr>
            <a:r>
              <a:rPr lang="es-AR" altLang="en-US" sz="2400" i="0" dirty="0" err="1">
                <a:solidFill>
                  <a:srgbClr val="008000"/>
                </a:solidFill>
                <a:latin typeface="Roboto" pitchFamily="2" charset="0"/>
                <a:cs typeface="Roboto" pitchFamily="2" charset="0"/>
              </a:rPr>
              <a:t>The</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main</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goal</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of</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the</a:t>
            </a:r>
            <a:r>
              <a:rPr lang="es-AR" altLang="en-US" sz="2400" i="0" dirty="0">
                <a:solidFill>
                  <a:srgbClr val="008000"/>
                </a:solidFill>
                <a:latin typeface="Roboto" pitchFamily="2" charset="0"/>
                <a:cs typeface="Roboto" pitchFamily="2" charset="0"/>
              </a:rPr>
              <a:t> QA </a:t>
            </a:r>
            <a:r>
              <a:rPr lang="es-AR" altLang="en-US" sz="2400" i="0" dirty="0" err="1">
                <a:solidFill>
                  <a:srgbClr val="008000"/>
                </a:solidFill>
                <a:latin typeface="Roboto" pitchFamily="2" charset="0"/>
                <a:cs typeface="Roboto" pitchFamily="2" charset="0"/>
              </a:rPr>
              <a:t>activities</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carried</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out</a:t>
            </a:r>
            <a:r>
              <a:rPr lang="es-AR" altLang="en-US" sz="2400" i="0" dirty="0">
                <a:solidFill>
                  <a:srgbClr val="008000"/>
                </a:solidFill>
                <a:latin typeface="Roboto" pitchFamily="2" charset="0"/>
                <a:cs typeface="Roboto" pitchFamily="2" charset="0"/>
              </a:rPr>
              <a:t> in a </a:t>
            </a:r>
            <a:r>
              <a:rPr lang="es-AR" altLang="en-US" sz="2400" i="0" dirty="0" err="1">
                <a:solidFill>
                  <a:srgbClr val="008000"/>
                </a:solidFill>
                <a:latin typeface="Roboto" pitchFamily="2" charset="0"/>
                <a:cs typeface="Roboto" pitchFamily="2" charset="0"/>
              </a:rPr>
              <a:t>voice</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application</a:t>
            </a:r>
            <a:r>
              <a:rPr lang="es-AR" altLang="en-US" sz="2400" i="0" dirty="0">
                <a:solidFill>
                  <a:srgbClr val="008000"/>
                </a:solidFill>
                <a:latin typeface="Roboto" pitchFamily="2" charset="0"/>
                <a:cs typeface="Roboto" pitchFamily="2" charset="0"/>
              </a:rPr>
              <a:t> are </a:t>
            </a:r>
            <a:r>
              <a:rPr lang="es-AR" altLang="en-US" sz="2400" i="0" dirty="0" err="1">
                <a:solidFill>
                  <a:srgbClr val="008000"/>
                </a:solidFill>
                <a:latin typeface="Roboto" pitchFamily="2" charset="0"/>
                <a:cs typeface="Roboto" pitchFamily="2" charset="0"/>
              </a:rPr>
              <a:t>the</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functional</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testing</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of</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the</a:t>
            </a:r>
            <a:r>
              <a:rPr lang="es-AR" altLang="en-US" sz="2400" i="0" dirty="0">
                <a:solidFill>
                  <a:srgbClr val="008000"/>
                </a:solidFill>
                <a:latin typeface="Roboto" pitchFamily="2" charset="0"/>
                <a:cs typeface="Roboto" pitchFamily="2" charset="0"/>
              </a:rPr>
              <a:t> app, </a:t>
            </a:r>
            <a:r>
              <a:rPr lang="es-AR" altLang="en-US" sz="2400" i="0" dirty="0" err="1">
                <a:solidFill>
                  <a:srgbClr val="008000"/>
                </a:solidFill>
                <a:latin typeface="Roboto" pitchFamily="2" charset="0"/>
                <a:cs typeface="Roboto" pitchFamily="2" charset="0"/>
              </a:rPr>
              <a:t>this</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is</a:t>
            </a:r>
            <a:r>
              <a:rPr lang="es-AR" altLang="en-US" sz="2400" i="0" dirty="0">
                <a:solidFill>
                  <a:srgbClr val="008000"/>
                </a:solidFill>
                <a:latin typeface="Roboto" pitchFamily="2" charset="0"/>
                <a:cs typeface="Roboto" pitchFamily="2" charset="0"/>
              </a:rPr>
              <a:t> done </a:t>
            </a:r>
            <a:r>
              <a:rPr lang="es-AR" altLang="en-US" sz="2400" i="0" dirty="0" err="1">
                <a:solidFill>
                  <a:srgbClr val="008000"/>
                </a:solidFill>
                <a:latin typeface="Roboto" pitchFamily="2" charset="0"/>
                <a:cs typeface="Roboto" pitchFamily="2" charset="0"/>
              </a:rPr>
              <a:t>using</a:t>
            </a:r>
            <a:r>
              <a:rPr lang="es-AR" altLang="en-US" sz="2400" i="0" dirty="0">
                <a:solidFill>
                  <a:srgbClr val="008000"/>
                </a:solidFill>
                <a:latin typeface="Roboto" pitchFamily="2" charset="0"/>
                <a:cs typeface="Roboto" pitchFamily="2" charset="0"/>
              </a:rPr>
              <a:t> a </a:t>
            </a:r>
            <a:r>
              <a:rPr lang="es-AR" altLang="en-US" sz="2400" i="0" dirty="0" err="1">
                <a:solidFill>
                  <a:srgbClr val="008000"/>
                </a:solidFill>
                <a:latin typeface="Roboto" pitchFamily="2" charset="0"/>
                <a:cs typeface="Roboto" pitchFamily="2" charset="0"/>
              </a:rPr>
              <a:t>telephone</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landline</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or</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softphone</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calling</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the</a:t>
            </a:r>
            <a:r>
              <a:rPr lang="es-AR" altLang="en-US" sz="2400" i="0" dirty="0">
                <a:solidFill>
                  <a:srgbClr val="008000"/>
                </a:solidFill>
                <a:latin typeface="Roboto" pitchFamily="2" charset="0"/>
                <a:cs typeface="Roboto" pitchFamily="2" charset="0"/>
              </a:rPr>
              <a:t> DID (Direct </a:t>
            </a:r>
            <a:r>
              <a:rPr lang="es-AR" altLang="en-US" sz="2400" i="0" dirty="0" err="1">
                <a:solidFill>
                  <a:srgbClr val="008000"/>
                </a:solidFill>
                <a:latin typeface="Roboto" pitchFamily="2" charset="0"/>
                <a:cs typeface="Roboto" pitchFamily="2" charset="0"/>
              </a:rPr>
              <a:t>Inward</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Dialing</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or</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an</a:t>
            </a:r>
            <a:r>
              <a:rPr lang="es-AR" altLang="en-US" sz="2400" i="0" dirty="0">
                <a:solidFill>
                  <a:srgbClr val="008000"/>
                </a:solidFill>
                <a:latin typeface="Roboto" pitchFamily="2" charset="0"/>
                <a:cs typeface="Roboto" pitchFamily="2" charset="0"/>
              </a:rPr>
              <a:t> extensión </a:t>
            </a:r>
            <a:r>
              <a:rPr lang="es-AR" altLang="en-US" sz="2400" i="0" dirty="0" err="1">
                <a:solidFill>
                  <a:srgbClr val="008000"/>
                </a:solidFill>
                <a:latin typeface="Roboto" pitchFamily="2" charset="0"/>
                <a:cs typeface="Roboto" pitchFamily="2" charset="0"/>
              </a:rPr>
              <a:t>pointed</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to</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the</a:t>
            </a:r>
            <a:r>
              <a:rPr lang="es-AR" altLang="en-US" sz="2400" i="0" dirty="0">
                <a:solidFill>
                  <a:srgbClr val="008000"/>
                </a:solidFill>
                <a:latin typeface="Roboto" pitchFamily="2" charset="0"/>
                <a:cs typeface="Roboto" pitchFamily="2" charset="0"/>
              </a:rPr>
              <a:t> AAEP (</a:t>
            </a:r>
            <a:r>
              <a:rPr lang="es-AR" altLang="en-US" sz="2400" i="0" dirty="0" err="1">
                <a:solidFill>
                  <a:srgbClr val="008000"/>
                </a:solidFill>
                <a:latin typeface="Roboto" pitchFamily="2" charset="0"/>
                <a:cs typeface="Roboto" pitchFamily="2" charset="0"/>
              </a:rPr>
              <a:t>Experience</a:t>
            </a:r>
            <a:r>
              <a:rPr lang="es-AR" altLang="en-US" sz="2400" i="0" dirty="0">
                <a:solidFill>
                  <a:srgbClr val="008000"/>
                </a:solidFill>
                <a:latin typeface="Roboto" pitchFamily="2" charset="0"/>
                <a:cs typeface="Roboto" pitchFamily="2" charset="0"/>
              </a:rPr>
              <a:t> Portal).</a:t>
            </a:r>
          </a:p>
          <a:p>
            <a:pPr marL="0" indent="0">
              <a:spcBef>
                <a:spcPct val="0"/>
              </a:spcBef>
              <a:buClrTx/>
              <a:buSzTx/>
              <a:buNone/>
            </a:pPr>
            <a:endParaRPr lang="es-AR" altLang="en-US" sz="2400" i="0" dirty="0">
              <a:solidFill>
                <a:srgbClr val="008000"/>
              </a:solidFill>
              <a:latin typeface="Roboto" pitchFamily="2" charset="0"/>
              <a:cs typeface="Roboto" pitchFamily="2" charset="0"/>
            </a:endParaRPr>
          </a:p>
          <a:p>
            <a:pPr marL="0" indent="0">
              <a:spcBef>
                <a:spcPct val="0"/>
              </a:spcBef>
              <a:buClrTx/>
              <a:buSzTx/>
              <a:buNone/>
            </a:pPr>
            <a:r>
              <a:rPr lang="es-AR" altLang="en-US" sz="2400" i="0" dirty="0">
                <a:solidFill>
                  <a:srgbClr val="008000"/>
                </a:solidFill>
                <a:latin typeface="Roboto" pitchFamily="2" charset="0"/>
                <a:cs typeface="Roboto" pitchFamily="2" charset="0"/>
              </a:rPr>
              <a:t>QA </a:t>
            </a:r>
            <a:r>
              <a:rPr lang="es-AR" altLang="en-US" sz="2400" i="0" dirty="0" err="1">
                <a:solidFill>
                  <a:srgbClr val="008000"/>
                </a:solidFill>
                <a:latin typeface="Roboto" pitchFamily="2" charset="0"/>
                <a:cs typeface="Roboto" pitchFamily="2" charset="0"/>
              </a:rPr>
              <a:t>resources</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must</a:t>
            </a:r>
            <a:r>
              <a:rPr lang="es-AR" altLang="en-US" sz="2400" i="0" dirty="0">
                <a:solidFill>
                  <a:srgbClr val="008000"/>
                </a:solidFill>
                <a:latin typeface="Roboto" pitchFamily="2" charset="0"/>
                <a:cs typeface="Roboto" pitchFamily="2" charset="0"/>
              </a:rPr>
              <a:t> be </a:t>
            </a:r>
            <a:r>
              <a:rPr lang="es-AR" altLang="en-US" sz="2400" i="0" dirty="0" err="1">
                <a:solidFill>
                  <a:srgbClr val="008000"/>
                </a:solidFill>
                <a:latin typeface="Roboto" pitchFamily="2" charset="0"/>
                <a:cs typeface="Roboto" pitchFamily="2" charset="0"/>
              </a:rPr>
              <a:t>involved</a:t>
            </a:r>
            <a:r>
              <a:rPr lang="es-AR" altLang="en-US" sz="2400" i="0" dirty="0">
                <a:solidFill>
                  <a:srgbClr val="008000"/>
                </a:solidFill>
                <a:latin typeface="Roboto" pitchFamily="2" charset="0"/>
                <a:cs typeface="Roboto" pitchFamily="2" charset="0"/>
              </a:rPr>
              <a:t> in </a:t>
            </a:r>
            <a:r>
              <a:rPr lang="es-AR" altLang="en-US" sz="2400" i="0" dirty="0" err="1">
                <a:solidFill>
                  <a:srgbClr val="008000"/>
                </a:solidFill>
                <a:latin typeface="Roboto" pitchFamily="2" charset="0"/>
                <a:cs typeface="Roboto" pitchFamily="2" charset="0"/>
              </a:rPr>
              <a:t>the</a:t>
            </a:r>
            <a:r>
              <a:rPr lang="es-AR" altLang="en-US" sz="2400" i="0" dirty="0">
                <a:solidFill>
                  <a:srgbClr val="008000"/>
                </a:solidFill>
                <a:latin typeface="Roboto" pitchFamily="2" charset="0"/>
                <a:cs typeface="Roboto" pitchFamily="2" charset="0"/>
              </a:rPr>
              <a:t> Project From </a:t>
            </a:r>
            <a:r>
              <a:rPr lang="es-AR" altLang="en-US" sz="2400" i="0" dirty="0" err="1">
                <a:solidFill>
                  <a:srgbClr val="008000"/>
                </a:solidFill>
                <a:latin typeface="Roboto" pitchFamily="2" charset="0"/>
                <a:cs typeface="Roboto" pitchFamily="2" charset="0"/>
              </a:rPr>
              <a:t>the</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early</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stages</a:t>
            </a:r>
            <a:r>
              <a:rPr lang="es-AR" altLang="en-US" sz="2400" i="0" dirty="0">
                <a:solidFill>
                  <a:srgbClr val="008000"/>
                </a:solidFill>
                <a:latin typeface="Roboto" pitchFamily="2" charset="0"/>
                <a:cs typeface="Roboto" pitchFamily="2" charset="0"/>
              </a:rPr>
              <a:t> in </a:t>
            </a:r>
            <a:r>
              <a:rPr lang="es-AR" altLang="en-US" sz="2400" i="0" dirty="0" err="1">
                <a:solidFill>
                  <a:srgbClr val="008000"/>
                </a:solidFill>
                <a:latin typeface="Roboto" pitchFamily="2" charset="0"/>
                <a:cs typeface="Roboto" pitchFamily="2" charset="0"/>
              </a:rPr>
              <a:t>order</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to</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understand</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the</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design</a:t>
            </a:r>
            <a:r>
              <a:rPr lang="es-AR" altLang="en-US" sz="2400" i="0" dirty="0">
                <a:solidFill>
                  <a:srgbClr val="008000"/>
                </a:solidFill>
                <a:latin typeface="Roboto" pitchFamily="2" charset="0"/>
                <a:cs typeface="Roboto" pitchFamily="2" charset="0"/>
              </a:rPr>
              <a:t> </a:t>
            </a:r>
            <a:r>
              <a:rPr lang="es-AR" altLang="en-US" sz="2400" i="0" dirty="0" err="1">
                <a:solidFill>
                  <a:srgbClr val="008000"/>
                </a:solidFill>
                <a:latin typeface="Roboto" pitchFamily="2" charset="0"/>
                <a:cs typeface="Roboto" pitchFamily="2" charset="0"/>
              </a:rPr>
              <a:t>fully</a:t>
            </a:r>
            <a:r>
              <a:rPr lang="es-AR" altLang="en-US" sz="2400" i="0" dirty="0">
                <a:solidFill>
                  <a:srgbClr val="008000"/>
                </a:solidFill>
                <a:latin typeface="Roboto" pitchFamily="2" charset="0"/>
                <a:cs typeface="Roboto" pitchFamily="2" charset="0"/>
              </a:rPr>
              <a:t>.</a:t>
            </a:r>
          </a:p>
          <a:p>
            <a:pPr marL="0" indent="0">
              <a:spcBef>
                <a:spcPct val="0"/>
              </a:spcBef>
              <a:buClrTx/>
              <a:buSzTx/>
              <a:buNone/>
            </a:pPr>
            <a:endParaRPr lang="es-AR" altLang="en-US" sz="2400" i="0" dirty="0">
              <a:solidFill>
                <a:srgbClr val="008000"/>
              </a:solidFill>
              <a:latin typeface="Roboto" pitchFamily="2" charset="0"/>
              <a:cs typeface="Roboto"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699" y="217488"/>
            <a:ext cx="7534275"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600" b="1" i="0" dirty="0" err="1">
                <a:solidFill>
                  <a:srgbClr val="669900"/>
                </a:solidFill>
                <a:latin typeface="Roboto"/>
              </a:rPr>
              <a:t>Quality</a:t>
            </a:r>
            <a:r>
              <a:rPr lang="es-AR" altLang="es-ES" sz="2600" b="1" i="0" dirty="0">
                <a:solidFill>
                  <a:srgbClr val="669900"/>
                </a:solidFill>
                <a:latin typeface="Roboto"/>
              </a:rPr>
              <a:t> </a:t>
            </a:r>
            <a:r>
              <a:rPr lang="es-AR" altLang="es-ES" sz="2600" b="1" i="0" dirty="0" err="1">
                <a:solidFill>
                  <a:srgbClr val="669900"/>
                </a:solidFill>
                <a:latin typeface="Roboto"/>
              </a:rPr>
              <a:t>Assurance</a:t>
            </a:r>
            <a:r>
              <a:rPr lang="es-AR" altLang="es-ES" sz="2600" b="1" i="0" dirty="0">
                <a:solidFill>
                  <a:srgbClr val="669900"/>
                </a:solidFill>
                <a:latin typeface="Roboto"/>
              </a:rPr>
              <a:t> – Jira </a:t>
            </a:r>
            <a:r>
              <a:rPr lang="es-AR" altLang="es-ES" sz="2600" b="1" i="0" dirty="0" err="1">
                <a:solidFill>
                  <a:srgbClr val="669900"/>
                </a:solidFill>
                <a:latin typeface="Roboto"/>
              </a:rPr>
              <a:t>Setup</a:t>
            </a:r>
            <a:endParaRPr lang="es-ES" altLang="es-ES" sz="2600" b="1" i="0" dirty="0">
              <a:solidFill>
                <a:srgbClr val="669900"/>
              </a:solidFill>
              <a:latin typeface="Roboto"/>
            </a:endParaRPr>
          </a:p>
        </p:txBody>
      </p:sp>
      <p:sp>
        <p:nvSpPr>
          <p:cNvPr id="8" name="CuadroTexto 1">
            <a:extLst>
              <a:ext uri="{FF2B5EF4-FFF2-40B4-BE49-F238E27FC236}">
                <a16:creationId xmlns:a16="http://schemas.microsoft.com/office/drawing/2014/main" id="{055944C2-43ED-43C4-AEB7-F1F5EB93CD09}"/>
              </a:ext>
            </a:extLst>
          </p:cNvPr>
          <p:cNvSpPr txBox="1">
            <a:spLocks noChangeArrowheads="1"/>
          </p:cNvSpPr>
          <p:nvPr/>
        </p:nvSpPr>
        <p:spPr bwMode="auto">
          <a:xfrm>
            <a:off x="138112" y="1281828"/>
            <a:ext cx="280034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a:solidFill>
                  <a:srgbClr val="669900"/>
                </a:solidFill>
                <a:latin typeface="Roboto"/>
              </a:rPr>
              <a:t>Jira</a:t>
            </a:r>
            <a:endParaRPr lang="es-ES" altLang="es-ES" sz="2400" b="1" i="0" u="sng" dirty="0">
              <a:solidFill>
                <a:srgbClr val="669900"/>
              </a:solidFill>
              <a:latin typeface="Roboto"/>
            </a:endParaRPr>
          </a:p>
        </p:txBody>
      </p:sp>
      <p:sp>
        <p:nvSpPr>
          <p:cNvPr id="9" name="Rectangle 6">
            <a:extLst>
              <a:ext uri="{FF2B5EF4-FFF2-40B4-BE49-F238E27FC236}">
                <a16:creationId xmlns:a16="http://schemas.microsoft.com/office/drawing/2014/main" id="{7FEA3AE6-B682-4B01-9808-38A92EB47826}"/>
              </a:ext>
            </a:extLst>
          </p:cNvPr>
          <p:cNvSpPr>
            <a:spLocks noChangeArrowheads="1"/>
          </p:cNvSpPr>
          <p:nvPr/>
        </p:nvSpPr>
        <p:spPr bwMode="auto">
          <a:xfrm>
            <a:off x="266699" y="1870074"/>
            <a:ext cx="8291514" cy="1623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1pPr>
            <a:lvl2pPr marL="742950" indent="-28575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2pPr>
            <a:lvl3pPr marL="11430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3pPr>
            <a:lvl4pPr marL="16002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4pPr>
            <a:lvl5pPr marL="20574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lnSpc>
                <a:spcPct val="200000"/>
              </a:lnSpc>
              <a:defRPr/>
            </a:pP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After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Bulk</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upload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is</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successfully</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finalized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will</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create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1 Jira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for</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each</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case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uploaded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These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tickets are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“test”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type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a:t>
            </a:r>
          </a:p>
          <a:p>
            <a:pPr>
              <a:lnSpc>
                <a:spcPct val="200000"/>
              </a:lnSpc>
              <a:defRPr/>
            </a:pP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Each</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test ticket can be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Executed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many</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times in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different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test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cycles</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a:t>
            </a:r>
          </a:p>
        </p:txBody>
      </p:sp>
      <p:sp>
        <p:nvSpPr>
          <p:cNvPr id="10" name="CuadroTexto 1">
            <a:extLst>
              <a:ext uri="{FF2B5EF4-FFF2-40B4-BE49-F238E27FC236}">
                <a16:creationId xmlns:a16="http://schemas.microsoft.com/office/drawing/2014/main" id="{08DD38E3-76E2-4453-A563-AEB324DC47FA}"/>
              </a:ext>
            </a:extLst>
          </p:cNvPr>
          <p:cNvSpPr txBox="1">
            <a:spLocks noChangeArrowheads="1"/>
          </p:cNvSpPr>
          <p:nvPr/>
        </p:nvSpPr>
        <p:spPr bwMode="auto">
          <a:xfrm>
            <a:off x="266699" y="3657366"/>
            <a:ext cx="280034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Filter</a:t>
            </a:r>
            <a:endParaRPr lang="es-ES" altLang="es-ES" sz="2400" b="1" i="0" u="sng" dirty="0">
              <a:solidFill>
                <a:srgbClr val="669900"/>
              </a:solidFill>
              <a:latin typeface="Roboto"/>
            </a:endParaRPr>
          </a:p>
        </p:txBody>
      </p:sp>
      <p:sp>
        <p:nvSpPr>
          <p:cNvPr id="11" name="Rectangle 6">
            <a:extLst>
              <a:ext uri="{FF2B5EF4-FFF2-40B4-BE49-F238E27FC236}">
                <a16:creationId xmlns:a16="http://schemas.microsoft.com/office/drawing/2014/main" id="{F9F51BBD-770D-420B-8C53-F24BEA0191B7}"/>
              </a:ext>
            </a:extLst>
          </p:cNvPr>
          <p:cNvSpPr>
            <a:spLocks noChangeArrowheads="1"/>
          </p:cNvSpPr>
          <p:nvPr/>
        </p:nvSpPr>
        <p:spPr bwMode="auto">
          <a:xfrm>
            <a:off x="266700" y="4245612"/>
            <a:ext cx="8877300" cy="150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1pPr>
            <a:lvl2pPr marL="742950" indent="-28575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2pPr>
            <a:lvl3pPr marL="11430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3pPr>
            <a:lvl4pPr marL="16002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4pPr>
            <a:lvl5pPr marL="20574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lnSpc>
                <a:spcPct val="200000"/>
              </a:lnSpc>
              <a:defRPr/>
            </a:pP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Create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Filter</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for</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recently</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uploaded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test tickets,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this</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will</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be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used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in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next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step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add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tests</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cycle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You</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must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use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your</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imagination</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create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filter</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specific</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enough</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produce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only</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test cases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for</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that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particular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cycle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8856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463D893-B3E3-4122-AF29-508ADD2F1D8D}"/>
              </a:ext>
            </a:extLst>
          </p:cNvPr>
          <p:cNvPicPr>
            <a:picLocks noChangeAspect="1"/>
          </p:cNvPicPr>
          <p:nvPr/>
        </p:nvPicPr>
        <p:blipFill>
          <a:blip r:embed="rId2"/>
          <a:stretch>
            <a:fillRect/>
          </a:stretch>
        </p:blipFill>
        <p:spPr>
          <a:xfrm>
            <a:off x="4757737" y="1090687"/>
            <a:ext cx="2309808" cy="2480082"/>
          </a:xfrm>
          <a:prstGeom prst="rect">
            <a:avLst/>
          </a:prstGeom>
        </p:spPr>
      </p:pic>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699" y="217488"/>
            <a:ext cx="7534275"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600" b="1" i="0" dirty="0" err="1">
                <a:solidFill>
                  <a:srgbClr val="669900"/>
                </a:solidFill>
                <a:latin typeface="Roboto"/>
              </a:rPr>
              <a:t>Quality</a:t>
            </a:r>
            <a:r>
              <a:rPr lang="es-AR" altLang="es-ES" sz="2600" b="1" i="0" dirty="0">
                <a:solidFill>
                  <a:srgbClr val="669900"/>
                </a:solidFill>
                <a:latin typeface="Roboto"/>
              </a:rPr>
              <a:t> </a:t>
            </a:r>
            <a:r>
              <a:rPr lang="es-AR" altLang="es-ES" sz="2600" b="1" i="0" dirty="0" err="1">
                <a:solidFill>
                  <a:srgbClr val="669900"/>
                </a:solidFill>
                <a:latin typeface="Roboto"/>
              </a:rPr>
              <a:t>Assurance</a:t>
            </a:r>
            <a:r>
              <a:rPr lang="es-AR" altLang="es-ES" sz="2600" b="1" i="0" dirty="0">
                <a:solidFill>
                  <a:srgbClr val="669900"/>
                </a:solidFill>
                <a:latin typeface="Roboto"/>
              </a:rPr>
              <a:t> – Jira </a:t>
            </a:r>
            <a:r>
              <a:rPr lang="es-AR" altLang="es-ES" sz="2600" b="1" i="0" dirty="0" err="1">
                <a:solidFill>
                  <a:srgbClr val="669900"/>
                </a:solidFill>
                <a:latin typeface="Roboto"/>
              </a:rPr>
              <a:t>Setup</a:t>
            </a:r>
            <a:r>
              <a:rPr lang="es-AR" altLang="es-ES" sz="2600" b="1" i="0" dirty="0">
                <a:solidFill>
                  <a:srgbClr val="669900"/>
                </a:solidFill>
                <a:latin typeface="Roboto"/>
              </a:rPr>
              <a:t> (cont.)</a:t>
            </a:r>
            <a:endParaRPr lang="es-ES" altLang="es-ES" sz="2600" b="1" i="0" dirty="0">
              <a:solidFill>
                <a:srgbClr val="669900"/>
              </a:solidFill>
              <a:latin typeface="Roboto"/>
            </a:endParaRPr>
          </a:p>
        </p:txBody>
      </p:sp>
      <p:sp>
        <p:nvSpPr>
          <p:cNvPr id="10" name="CuadroTexto 1">
            <a:extLst>
              <a:ext uri="{FF2B5EF4-FFF2-40B4-BE49-F238E27FC236}">
                <a16:creationId xmlns:a16="http://schemas.microsoft.com/office/drawing/2014/main" id="{08DD38E3-76E2-4453-A563-AEB324DC47FA}"/>
              </a:ext>
            </a:extLst>
          </p:cNvPr>
          <p:cNvSpPr txBox="1">
            <a:spLocks noChangeArrowheads="1"/>
          </p:cNvSpPr>
          <p:nvPr/>
        </p:nvSpPr>
        <p:spPr bwMode="auto">
          <a:xfrm>
            <a:off x="266699" y="1179431"/>
            <a:ext cx="280034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Filter</a:t>
            </a:r>
            <a:r>
              <a:rPr lang="es-AR" altLang="es-ES" sz="2400" b="1" i="0" u="sng" dirty="0">
                <a:solidFill>
                  <a:srgbClr val="669900"/>
                </a:solidFill>
                <a:latin typeface="Roboto"/>
              </a:rPr>
              <a:t> (cont.)</a:t>
            </a:r>
            <a:endParaRPr lang="es-ES" altLang="es-ES" sz="2400" b="1" i="0" u="sng" dirty="0">
              <a:solidFill>
                <a:srgbClr val="669900"/>
              </a:solidFill>
              <a:latin typeface="Roboto"/>
            </a:endParaRPr>
          </a:p>
        </p:txBody>
      </p:sp>
      <p:sp>
        <p:nvSpPr>
          <p:cNvPr id="7" name="Rectangle 6">
            <a:extLst>
              <a:ext uri="{FF2B5EF4-FFF2-40B4-BE49-F238E27FC236}">
                <a16:creationId xmlns:a16="http://schemas.microsoft.com/office/drawing/2014/main" id="{25570F0B-6406-4DED-88B3-776E56C5CF8D}"/>
              </a:ext>
            </a:extLst>
          </p:cNvPr>
          <p:cNvSpPr>
            <a:spLocks noChangeArrowheads="1"/>
          </p:cNvSpPr>
          <p:nvPr/>
        </p:nvSpPr>
        <p:spPr bwMode="auto">
          <a:xfrm>
            <a:off x="266699" y="1870074"/>
            <a:ext cx="8291514" cy="6917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1pPr>
            <a:lvl2pPr marL="742950" indent="-28575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2pPr>
            <a:lvl3pPr marL="11430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3pPr>
            <a:lvl4pPr marL="16002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4pPr>
            <a:lvl5pPr marL="20574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marL="285750" indent="-285750">
              <a:lnSpc>
                <a:spcPct val="200000"/>
              </a:lnSpc>
              <a:buFont typeface="Arial" panose="020B0604020202020204" pitchFamily="34" charset="0"/>
              <a:buChar char="•"/>
              <a:defRPr/>
            </a:pP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On</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your</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main</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Project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window</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in Jira,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go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Issues</a:t>
            </a:r>
          </a:p>
          <a:p>
            <a:pPr marL="285750" indent="-285750">
              <a:lnSpc>
                <a:spcPct val="200000"/>
              </a:lnSpc>
              <a:buFont typeface="Arial" panose="020B0604020202020204" pitchFamily="34" charset="0"/>
              <a:buChar char="•"/>
              <a:defRPr/>
            </a:pP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Click</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on</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View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all</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Issues and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Filters</a:t>
            </a: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buFont typeface="Arial" panose="020B0604020202020204" pitchFamily="34" charset="0"/>
              <a:buChar char="•"/>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buFont typeface="Arial" panose="020B0604020202020204" pitchFamily="34" charset="0"/>
              <a:buChar char="•"/>
              <a:defRPr/>
            </a:pP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Write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your</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filter</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again</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be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creative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This</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is</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where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Summary</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Description</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may</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help</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you</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or</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maybe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component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below</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some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examples</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Type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14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is</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“Test” ticket.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can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also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be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written</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as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type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 test : </a:t>
            </a:r>
          </a:p>
          <a:p>
            <a:pPr marL="285750" indent="-285750">
              <a:lnSpc>
                <a:spcPct val="200000"/>
              </a:lnSpc>
              <a:buFont typeface="Arial" panose="020B0604020202020204" pitchFamily="34" charset="0"/>
              <a:buChar char="•"/>
              <a:defRPr/>
            </a:pPr>
            <a:r>
              <a:rPr lang="en-US"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project = EPTINOVA AND resolution = Unresolved AND type = 14 AND summary ~ ENGLISH</a:t>
            </a:r>
          </a:p>
          <a:p>
            <a:pPr marL="285750" indent="-285750">
              <a:lnSpc>
                <a:spcPct val="200000"/>
              </a:lnSpc>
              <a:buFont typeface="Arial" panose="020B0604020202020204" pitchFamily="34" charset="0"/>
              <a:buChar char="•"/>
              <a:defRPr/>
            </a:pPr>
            <a:r>
              <a:rPr lang="en-US"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project = TSYS AND resolution = Unresolved AND type = 14 AND component = "VBV Flow" ORDER BY summary ASC</a:t>
            </a: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buFont typeface="Arial" panose="020B0604020202020204" pitchFamily="34" charset="0"/>
              <a:buChar char="•"/>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buFont typeface="Arial" panose="020B0604020202020204" pitchFamily="34" charset="0"/>
              <a:buChar char="•"/>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buFont typeface="Arial" panose="020B0604020202020204" pitchFamily="34" charset="0"/>
              <a:buChar char="•"/>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15763DBF-B5E4-4919-A78E-29DD12DB160F}"/>
              </a:ext>
            </a:extLst>
          </p:cNvPr>
          <p:cNvPicPr>
            <a:picLocks noChangeAspect="1"/>
          </p:cNvPicPr>
          <p:nvPr/>
        </p:nvPicPr>
        <p:blipFill>
          <a:blip r:embed="rId3"/>
          <a:stretch>
            <a:fillRect/>
          </a:stretch>
        </p:blipFill>
        <p:spPr>
          <a:xfrm>
            <a:off x="457200" y="3057292"/>
            <a:ext cx="7943850" cy="743415"/>
          </a:xfrm>
          <a:prstGeom prst="rect">
            <a:avLst/>
          </a:prstGeom>
        </p:spPr>
      </p:pic>
    </p:spTree>
    <p:extLst>
      <p:ext uri="{BB962C8B-B14F-4D97-AF65-F5344CB8AC3E}">
        <p14:creationId xmlns:p14="http://schemas.microsoft.com/office/powerpoint/2010/main" val="380863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699" y="217488"/>
            <a:ext cx="7534275"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600" b="1" i="0" dirty="0" err="1">
                <a:solidFill>
                  <a:srgbClr val="669900"/>
                </a:solidFill>
                <a:latin typeface="Roboto"/>
              </a:rPr>
              <a:t>Quality</a:t>
            </a:r>
            <a:r>
              <a:rPr lang="es-AR" altLang="es-ES" sz="2600" b="1" i="0" dirty="0">
                <a:solidFill>
                  <a:srgbClr val="669900"/>
                </a:solidFill>
                <a:latin typeface="Roboto"/>
              </a:rPr>
              <a:t> </a:t>
            </a:r>
            <a:r>
              <a:rPr lang="es-AR" altLang="es-ES" sz="2600" b="1" i="0" dirty="0" err="1">
                <a:solidFill>
                  <a:srgbClr val="669900"/>
                </a:solidFill>
                <a:latin typeface="Roboto"/>
              </a:rPr>
              <a:t>Assurance</a:t>
            </a:r>
            <a:r>
              <a:rPr lang="es-AR" altLang="es-ES" sz="2600" b="1" i="0" dirty="0">
                <a:solidFill>
                  <a:srgbClr val="669900"/>
                </a:solidFill>
                <a:latin typeface="Roboto"/>
              </a:rPr>
              <a:t> – Jira </a:t>
            </a:r>
            <a:r>
              <a:rPr lang="es-AR" altLang="es-ES" sz="2600" b="1" i="0" dirty="0" err="1">
                <a:solidFill>
                  <a:srgbClr val="669900"/>
                </a:solidFill>
                <a:latin typeface="Roboto"/>
              </a:rPr>
              <a:t>Setup</a:t>
            </a:r>
            <a:r>
              <a:rPr lang="es-AR" altLang="es-ES" sz="2600" b="1" i="0" dirty="0">
                <a:solidFill>
                  <a:srgbClr val="669900"/>
                </a:solidFill>
                <a:latin typeface="Roboto"/>
              </a:rPr>
              <a:t> (cont.)</a:t>
            </a:r>
            <a:endParaRPr lang="es-ES" altLang="es-ES" sz="2600" b="1" i="0" dirty="0">
              <a:solidFill>
                <a:srgbClr val="669900"/>
              </a:solidFill>
              <a:latin typeface="Roboto"/>
            </a:endParaRPr>
          </a:p>
        </p:txBody>
      </p:sp>
      <p:sp>
        <p:nvSpPr>
          <p:cNvPr id="10" name="CuadroTexto 1">
            <a:extLst>
              <a:ext uri="{FF2B5EF4-FFF2-40B4-BE49-F238E27FC236}">
                <a16:creationId xmlns:a16="http://schemas.microsoft.com/office/drawing/2014/main" id="{08DD38E3-76E2-4453-A563-AEB324DC47FA}"/>
              </a:ext>
            </a:extLst>
          </p:cNvPr>
          <p:cNvSpPr txBox="1">
            <a:spLocks noChangeArrowheads="1"/>
          </p:cNvSpPr>
          <p:nvPr/>
        </p:nvSpPr>
        <p:spPr bwMode="auto">
          <a:xfrm>
            <a:off x="266699" y="1179431"/>
            <a:ext cx="280034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Filter</a:t>
            </a:r>
            <a:r>
              <a:rPr lang="es-AR" altLang="es-ES" sz="2400" b="1" i="0" u="sng" dirty="0">
                <a:solidFill>
                  <a:srgbClr val="669900"/>
                </a:solidFill>
                <a:latin typeface="Roboto"/>
              </a:rPr>
              <a:t> (cont.)</a:t>
            </a:r>
            <a:endParaRPr lang="es-ES" altLang="es-ES" sz="2400" b="1" i="0" u="sng" dirty="0">
              <a:solidFill>
                <a:srgbClr val="669900"/>
              </a:solidFill>
              <a:latin typeface="Roboto"/>
            </a:endParaRPr>
          </a:p>
        </p:txBody>
      </p:sp>
      <p:sp>
        <p:nvSpPr>
          <p:cNvPr id="7" name="Rectangle 6">
            <a:extLst>
              <a:ext uri="{FF2B5EF4-FFF2-40B4-BE49-F238E27FC236}">
                <a16:creationId xmlns:a16="http://schemas.microsoft.com/office/drawing/2014/main" id="{25570F0B-6406-4DED-88B3-776E56C5CF8D}"/>
              </a:ext>
            </a:extLst>
          </p:cNvPr>
          <p:cNvSpPr>
            <a:spLocks noChangeArrowheads="1"/>
          </p:cNvSpPr>
          <p:nvPr/>
        </p:nvSpPr>
        <p:spPr bwMode="auto">
          <a:xfrm>
            <a:off x="400050" y="1743075"/>
            <a:ext cx="8129588" cy="5440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1pPr>
            <a:lvl2pPr marL="742950" indent="-28575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2pPr>
            <a:lvl3pPr marL="11430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3pPr>
            <a:lvl4pPr marL="16002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4pPr>
            <a:lvl5pPr marL="20574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marL="285750" indent="-285750">
              <a:lnSpc>
                <a:spcPct val="200000"/>
              </a:lnSpc>
              <a:buFont typeface="Arial" panose="020B0604020202020204" pitchFamily="34" charset="0"/>
              <a:buChar char="•"/>
              <a:defRPr/>
            </a:pP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Click</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on</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Magnifying</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Glass</a:t>
            </a: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buFont typeface="Arial" panose="020B0604020202020204" pitchFamily="34" charset="0"/>
              <a:buChar char="•"/>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buFont typeface="Arial" panose="020B0604020202020204" pitchFamily="34" charset="0"/>
              <a:buChar char="•"/>
              <a:defRPr/>
            </a:pP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Then</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click</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on</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Save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200000"/>
              </a:lnSpc>
              <a:buFont typeface="Arial" panose="020B0604020202020204" pitchFamily="34" charset="0"/>
              <a:buChar char="•"/>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buFont typeface="Arial" panose="020B0604020202020204" pitchFamily="34" charset="0"/>
              <a:buChar char="•"/>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buFont typeface="Arial" panose="020B0604020202020204" pitchFamily="34" charset="0"/>
              <a:buChar char="•"/>
              <a:defRPr/>
            </a:pP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and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give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filter</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significant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name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200000"/>
              </a:lnSpc>
              <a:buFont typeface="Arial" panose="020B0604020202020204" pitchFamily="34" charset="0"/>
              <a:buChar char="•"/>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buFont typeface="Arial" panose="020B0604020202020204" pitchFamily="34" charset="0"/>
              <a:buChar char="•"/>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buFont typeface="Arial" panose="020B0604020202020204" pitchFamily="34" charset="0"/>
              <a:buChar char="•"/>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84718E3C-BAE3-4ABB-AED4-2A5CF4E1ED17}"/>
              </a:ext>
            </a:extLst>
          </p:cNvPr>
          <p:cNvPicPr>
            <a:picLocks noChangeAspect="1"/>
          </p:cNvPicPr>
          <p:nvPr/>
        </p:nvPicPr>
        <p:blipFill>
          <a:blip r:embed="rId2"/>
          <a:stretch>
            <a:fillRect/>
          </a:stretch>
        </p:blipFill>
        <p:spPr>
          <a:xfrm>
            <a:off x="190500" y="2377280"/>
            <a:ext cx="8763000" cy="600075"/>
          </a:xfrm>
          <a:prstGeom prst="rect">
            <a:avLst/>
          </a:prstGeom>
        </p:spPr>
      </p:pic>
      <p:pic>
        <p:nvPicPr>
          <p:cNvPr id="5" name="Imagen 4">
            <a:extLst>
              <a:ext uri="{FF2B5EF4-FFF2-40B4-BE49-F238E27FC236}">
                <a16:creationId xmlns:a16="http://schemas.microsoft.com/office/drawing/2014/main" id="{1460BA61-A332-4C30-9CF8-2AF98DE67C37}"/>
              </a:ext>
            </a:extLst>
          </p:cNvPr>
          <p:cNvPicPr>
            <a:picLocks noChangeAspect="1"/>
          </p:cNvPicPr>
          <p:nvPr/>
        </p:nvPicPr>
        <p:blipFill>
          <a:blip r:embed="rId3"/>
          <a:stretch>
            <a:fillRect/>
          </a:stretch>
        </p:blipFill>
        <p:spPr>
          <a:xfrm>
            <a:off x="2324100" y="2832896"/>
            <a:ext cx="3076575" cy="1047750"/>
          </a:xfrm>
          <a:prstGeom prst="rect">
            <a:avLst/>
          </a:prstGeom>
        </p:spPr>
      </p:pic>
      <p:pic>
        <p:nvPicPr>
          <p:cNvPr id="6" name="Imagen 5">
            <a:extLst>
              <a:ext uri="{FF2B5EF4-FFF2-40B4-BE49-F238E27FC236}">
                <a16:creationId xmlns:a16="http://schemas.microsoft.com/office/drawing/2014/main" id="{370E84F9-BD61-479C-83C5-330D3D2B7B5D}"/>
              </a:ext>
            </a:extLst>
          </p:cNvPr>
          <p:cNvPicPr>
            <a:picLocks noChangeAspect="1"/>
          </p:cNvPicPr>
          <p:nvPr/>
        </p:nvPicPr>
        <p:blipFill rotWithShape="1">
          <a:blip r:embed="rId4"/>
          <a:srcRect l="1" t="33413" r="9617" b="3589"/>
          <a:stretch/>
        </p:blipFill>
        <p:spPr>
          <a:xfrm>
            <a:off x="4033836" y="4050510"/>
            <a:ext cx="1745455" cy="2457450"/>
          </a:xfrm>
          <a:prstGeom prst="rect">
            <a:avLst/>
          </a:prstGeom>
        </p:spPr>
      </p:pic>
    </p:spTree>
    <p:extLst>
      <p:ext uri="{BB962C8B-B14F-4D97-AF65-F5344CB8AC3E}">
        <p14:creationId xmlns:p14="http://schemas.microsoft.com/office/powerpoint/2010/main" val="391309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699" y="217488"/>
            <a:ext cx="7534275"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600" b="1" i="0" dirty="0" err="1">
                <a:solidFill>
                  <a:srgbClr val="669900"/>
                </a:solidFill>
                <a:latin typeface="Roboto"/>
              </a:rPr>
              <a:t>Quality</a:t>
            </a:r>
            <a:r>
              <a:rPr lang="es-AR" altLang="es-ES" sz="2600" b="1" i="0" dirty="0">
                <a:solidFill>
                  <a:srgbClr val="669900"/>
                </a:solidFill>
                <a:latin typeface="Roboto"/>
              </a:rPr>
              <a:t> </a:t>
            </a:r>
            <a:r>
              <a:rPr lang="es-AR" altLang="es-ES" sz="2600" b="1" i="0" dirty="0" err="1">
                <a:solidFill>
                  <a:srgbClr val="669900"/>
                </a:solidFill>
                <a:latin typeface="Roboto"/>
              </a:rPr>
              <a:t>Assurance</a:t>
            </a:r>
            <a:r>
              <a:rPr lang="es-AR" altLang="es-ES" sz="2600" b="1" i="0" dirty="0">
                <a:solidFill>
                  <a:srgbClr val="669900"/>
                </a:solidFill>
                <a:latin typeface="Roboto"/>
              </a:rPr>
              <a:t> – </a:t>
            </a:r>
            <a:r>
              <a:rPr lang="es-AR" altLang="es-ES" sz="2600" b="1" i="0" dirty="0" err="1">
                <a:solidFill>
                  <a:srgbClr val="669900"/>
                </a:solidFill>
                <a:latin typeface="Roboto"/>
              </a:rPr>
              <a:t>Zephyr</a:t>
            </a:r>
            <a:r>
              <a:rPr lang="es-AR" altLang="es-ES" sz="2600" b="1" i="0" dirty="0">
                <a:solidFill>
                  <a:srgbClr val="669900"/>
                </a:solidFill>
                <a:latin typeface="Roboto"/>
              </a:rPr>
              <a:t> </a:t>
            </a:r>
            <a:r>
              <a:rPr lang="es-AR" altLang="es-ES" sz="2600" b="1" i="0" dirty="0" err="1">
                <a:solidFill>
                  <a:srgbClr val="669900"/>
                </a:solidFill>
                <a:latin typeface="Roboto"/>
              </a:rPr>
              <a:t>Setup</a:t>
            </a:r>
            <a:endParaRPr lang="es-ES" altLang="es-ES" sz="2600" b="1" i="0" dirty="0">
              <a:solidFill>
                <a:srgbClr val="669900"/>
              </a:solidFill>
              <a:latin typeface="Roboto"/>
            </a:endParaRPr>
          </a:p>
        </p:txBody>
      </p:sp>
      <p:sp>
        <p:nvSpPr>
          <p:cNvPr id="10" name="CuadroTexto 1">
            <a:extLst>
              <a:ext uri="{FF2B5EF4-FFF2-40B4-BE49-F238E27FC236}">
                <a16:creationId xmlns:a16="http://schemas.microsoft.com/office/drawing/2014/main" id="{08DD38E3-76E2-4453-A563-AEB324DC47FA}"/>
              </a:ext>
            </a:extLst>
          </p:cNvPr>
          <p:cNvSpPr txBox="1">
            <a:spLocks noChangeArrowheads="1"/>
          </p:cNvSpPr>
          <p:nvPr/>
        </p:nvSpPr>
        <p:spPr bwMode="auto">
          <a:xfrm>
            <a:off x="266699" y="1271354"/>
            <a:ext cx="280034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Cycle</a:t>
            </a:r>
            <a:r>
              <a:rPr lang="es-AR" altLang="es-ES" sz="2400" b="1" i="0" u="sng" dirty="0">
                <a:solidFill>
                  <a:srgbClr val="669900"/>
                </a:solidFill>
                <a:latin typeface="Roboto"/>
              </a:rPr>
              <a:t> </a:t>
            </a:r>
            <a:r>
              <a:rPr lang="es-AR" altLang="es-ES" sz="2400" b="1" i="0" u="sng" dirty="0" err="1">
                <a:solidFill>
                  <a:srgbClr val="669900"/>
                </a:solidFill>
                <a:latin typeface="Roboto"/>
              </a:rPr>
              <a:t>Creation</a:t>
            </a:r>
            <a:endParaRPr lang="es-ES" altLang="es-ES" sz="2400" b="1" i="0" u="sng" dirty="0">
              <a:solidFill>
                <a:srgbClr val="669900"/>
              </a:solidFill>
              <a:latin typeface="Roboto"/>
            </a:endParaRPr>
          </a:p>
        </p:txBody>
      </p:sp>
      <p:pic>
        <p:nvPicPr>
          <p:cNvPr id="4" name="Imagen 3">
            <a:extLst>
              <a:ext uri="{FF2B5EF4-FFF2-40B4-BE49-F238E27FC236}">
                <a16:creationId xmlns:a16="http://schemas.microsoft.com/office/drawing/2014/main" id="{0BC8D12B-A9F4-4886-88C9-8CA184BE3767}"/>
              </a:ext>
            </a:extLst>
          </p:cNvPr>
          <p:cNvPicPr>
            <a:picLocks noChangeAspect="1"/>
          </p:cNvPicPr>
          <p:nvPr/>
        </p:nvPicPr>
        <p:blipFill>
          <a:blip r:embed="rId2"/>
          <a:stretch>
            <a:fillRect/>
          </a:stretch>
        </p:blipFill>
        <p:spPr>
          <a:xfrm>
            <a:off x="5260184" y="882254"/>
            <a:ext cx="1633541" cy="2906629"/>
          </a:xfrm>
          <a:prstGeom prst="rect">
            <a:avLst/>
          </a:prstGeom>
        </p:spPr>
      </p:pic>
      <p:sp>
        <p:nvSpPr>
          <p:cNvPr id="11" name="Rectangle 6">
            <a:extLst>
              <a:ext uri="{FF2B5EF4-FFF2-40B4-BE49-F238E27FC236}">
                <a16:creationId xmlns:a16="http://schemas.microsoft.com/office/drawing/2014/main" id="{F9F51BBD-770D-420B-8C53-F24BEA0191B7}"/>
              </a:ext>
            </a:extLst>
          </p:cNvPr>
          <p:cNvSpPr>
            <a:spLocks noChangeArrowheads="1"/>
          </p:cNvSpPr>
          <p:nvPr/>
        </p:nvSpPr>
        <p:spPr bwMode="auto">
          <a:xfrm>
            <a:off x="266698" y="1696086"/>
            <a:ext cx="6205539" cy="5440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1pPr>
            <a:lvl2pPr marL="742950" indent="-28575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2pPr>
            <a:lvl3pPr marL="11430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3pPr>
            <a:lvl4pPr marL="16002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4pPr>
            <a:lvl5pPr marL="20574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lnSpc>
                <a:spcPct val="200000"/>
              </a:lnSpc>
              <a:defRPr/>
            </a:pP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In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Project Jira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go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Tests</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and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choose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Plan Test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Cycles</a:t>
            </a: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defRPr/>
            </a:pP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Select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Release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you</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are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creating</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 Test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Cycle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for</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p>
          <a:p>
            <a:pPr>
              <a:lnSpc>
                <a:spcPct val="200000"/>
              </a:lnSpc>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defRPr/>
            </a:pP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Then</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Name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cycle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and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will</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be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ready</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add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test cases.</a:t>
            </a:r>
          </a:p>
          <a:p>
            <a:pPr>
              <a:lnSpc>
                <a:spcPct val="200000"/>
              </a:lnSpc>
              <a:defRPr/>
            </a:pP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733BE2A3-1C17-4ED3-92AF-88976FDBA74B}"/>
              </a:ext>
            </a:extLst>
          </p:cNvPr>
          <p:cNvPicPr>
            <a:picLocks noChangeAspect="1"/>
          </p:cNvPicPr>
          <p:nvPr/>
        </p:nvPicPr>
        <p:blipFill>
          <a:blip r:embed="rId3"/>
          <a:stretch>
            <a:fillRect/>
          </a:stretch>
        </p:blipFill>
        <p:spPr>
          <a:xfrm>
            <a:off x="1666873" y="2847339"/>
            <a:ext cx="2064128" cy="2585170"/>
          </a:xfrm>
          <a:prstGeom prst="rect">
            <a:avLst/>
          </a:prstGeom>
        </p:spPr>
      </p:pic>
      <p:pic>
        <p:nvPicPr>
          <p:cNvPr id="3" name="Imagen 2">
            <a:extLst>
              <a:ext uri="{FF2B5EF4-FFF2-40B4-BE49-F238E27FC236}">
                <a16:creationId xmlns:a16="http://schemas.microsoft.com/office/drawing/2014/main" id="{A904C061-8050-451F-B2F8-D729666BB36A}"/>
              </a:ext>
            </a:extLst>
          </p:cNvPr>
          <p:cNvPicPr>
            <a:picLocks noChangeAspect="1"/>
          </p:cNvPicPr>
          <p:nvPr/>
        </p:nvPicPr>
        <p:blipFill>
          <a:blip r:embed="rId4"/>
          <a:stretch>
            <a:fillRect/>
          </a:stretch>
        </p:blipFill>
        <p:spPr>
          <a:xfrm>
            <a:off x="3630221" y="4531277"/>
            <a:ext cx="3819525" cy="647700"/>
          </a:xfrm>
          <a:prstGeom prst="rect">
            <a:avLst/>
          </a:prstGeom>
        </p:spPr>
      </p:pic>
    </p:spTree>
    <p:extLst>
      <p:ext uri="{BB962C8B-B14F-4D97-AF65-F5344CB8AC3E}">
        <p14:creationId xmlns:p14="http://schemas.microsoft.com/office/powerpoint/2010/main" val="77055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699" y="217488"/>
            <a:ext cx="7534275"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600" b="1" i="0" dirty="0" err="1">
                <a:solidFill>
                  <a:srgbClr val="669900"/>
                </a:solidFill>
                <a:latin typeface="Roboto"/>
              </a:rPr>
              <a:t>Quality</a:t>
            </a:r>
            <a:r>
              <a:rPr lang="es-AR" altLang="es-ES" sz="2600" b="1" i="0" dirty="0">
                <a:solidFill>
                  <a:srgbClr val="669900"/>
                </a:solidFill>
                <a:latin typeface="Roboto"/>
              </a:rPr>
              <a:t> </a:t>
            </a:r>
            <a:r>
              <a:rPr lang="es-AR" altLang="es-ES" sz="2600" b="1" i="0" dirty="0" err="1">
                <a:solidFill>
                  <a:srgbClr val="669900"/>
                </a:solidFill>
                <a:latin typeface="Roboto"/>
              </a:rPr>
              <a:t>Assurance</a:t>
            </a:r>
            <a:r>
              <a:rPr lang="es-AR" altLang="es-ES" sz="2600" b="1" i="0" dirty="0">
                <a:solidFill>
                  <a:srgbClr val="669900"/>
                </a:solidFill>
                <a:latin typeface="Roboto"/>
              </a:rPr>
              <a:t> – </a:t>
            </a:r>
            <a:r>
              <a:rPr lang="es-AR" altLang="es-ES" sz="2600" b="1" i="0" dirty="0" err="1">
                <a:solidFill>
                  <a:srgbClr val="669900"/>
                </a:solidFill>
                <a:latin typeface="Roboto"/>
              </a:rPr>
              <a:t>Zephyr</a:t>
            </a:r>
            <a:r>
              <a:rPr lang="es-AR" altLang="es-ES" sz="2600" b="1" i="0" dirty="0">
                <a:solidFill>
                  <a:srgbClr val="669900"/>
                </a:solidFill>
                <a:latin typeface="Roboto"/>
              </a:rPr>
              <a:t> </a:t>
            </a:r>
            <a:r>
              <a:rPr lang="es-AR" altLang="es-ES" sz="2600" b="1" i="0" dirty="0" err="1">
                <a:solidFill>
                  <a:srgbClr val="669900"/>
                </a:solidFill>
                <a:latin typeface="Roboto"/>
              </a:rPr>
              <a:t>Setup</a:t>
            </a:r>
            <a:r>
              <a:rPr lang="es-AR" altLang="es-ES" sz="2600" b="1" i="0" dirty="0">
                <a:solidFill>
                  <a:srgbClr val="669900"/>
                </a:solidFill>
                <a:latin typeface="Roboto"/>
              </a:rPr>
              <a:t> (cont.)</a:t>
            </a:r>
            <a:endParaRPr lang="es-ES" altLang="es-ES" sz="2600" b="1" i="0" dirty="0">
              <a:solidFill>
                <a:srgbClr val="669900"/>
              </a:solidFill>
              <a:latin typeface="Roboto"/>
            </a:endParaRPr>
          </a:p>
        </p:txBody>
      </p:sp>
      <p:sp>
        <p:nvSpPr>
          <p:cNvPr id="10" name="CuadroTexto 1">
            <a:extLst>
              <a:ext uri="{FF2B5EF4-FFF2-40B4-BE49-F238E27FC236}">
                <a16:creationId xmlns:a16="http://schemas.microsoft.com/office/drawing/2014/main" id="{08DD38E3-76E2-4453-A563-AEB324DC47FA}"/>
              </a:ext>
            </a:extLst>
          </p:cNvPr>
          <p:cNvSpPr txBox="1">
            <a:spLocks noChangeArrowheads="1"/>
          </p:cNvSpPr>
          <p:nvPr/>
        </p:nvSpPr>
        <p:spPr bwMode="auto">
          <a:xfrm>
            <a:off x="266699" y="1271354"/>
            <a:ext cx="280034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Cycle</a:t>
            </a:r>
            <a:r>
              <a:rPr lang="es-AR" altLang="es-ES" sz="2400" b="1" i="0" u="sng" dirty="0">
                <a:solidFill>
                  <a:srgbClr val="669900"/>
                </a:solidFill>
                <a:latin typeface="Roboto"/>
              </a:rPr>
              <a:t> </a:t>
            </a:r>
            <a:r>
              <a:rPr lang="es-AR" altLang="es-ES" sz="2400" b="1" i="0" u="sng" dirty="0" err="1">
                <a:solidFill>
                  <a:srgbClr val="669900"/>
                </a:solidFill>
                <a:latin typeface="Roboto"/>
              </a:rPr>
              <a:t>Creation</a:t>
            </a:r>
            <a:r>
              <a:rPr lang="es-AR" altLang="es-ES" sz="2400" b="1" i="0" u="sng" dirty="0">
                <a:solidFill>
                  <a:srgbClr val="669900"/>
                </a:solidFill>
                <a:latin typeface="Roboto"/>
              </a:rPr>
              <a:t> (cont.)</a:t>
            </a:r>
            <a:endParaRPr lang="es-ES" altLang="es-ES" sz="2400" b="1" i="0" u="sng" dirty="0">
              <a:solidFill>
                <a:srgbClr val="669900"/>
              </a:solidFill>
              <a:latin typeface="Roboto"/>
            </a:endParaRPr>
          </a:p>
        </p:txBody>
      </p:sp>
      <p:sp>
        <p:nvSpPr>
          <p:cNvPr id="11" name="Rectangle 6">
            <a:extLst>
              <a:ext uri="{FF2B5EF4-FFF2-40B4-BE49-F238E27FC236}">
                <a16:creationId xmlns:a16="http://schemas.microsoft.com/office/drawing/2014/main" id="{F9F51BBD-770D-420B-8C53-F24BEA0191B7}"/>
              </a:ext>
            </a:extLst>
          </p:cNvPr>
          <p:cNvSpPr>
            <a:spLocks noChangeArrowheads="1"/>
          </p:cNvSpPr>
          <p:nvPr/>
        </p:nvSpPr>
        <p:spPr bwMode="auto">
          <a:xfrm>
            <a:off x="266698" y="1696086"/>
            <a:ext cx="3852863" cy="10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1pPr>
            <a:lvl2pPr marL="742950" indent="-28575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2pPr>
            <a:lvl3pPr marL="11430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3pPr>
            <a:lvl4pPr marL="16002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4pPr>
            <a:lvl5pPr marL="20574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lnSpc>
                <a:spcPct val="200000"/>
              </a:lnSpc>
              <a:defRPr/>
            </a:pP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Then</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Name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cycle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and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will</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be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ready</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add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test cases.</a:t>
            </a:r>
          </a:p>
        </p:txBody>
      </p:sp>
      <p:pic>
        <p:nvPicPr>
          <p:cNvPr id="5" name="Imagen 4">
            <a:extLst>
              <a:ext uri="{FF2B5EF4-FFF2-40B4-BE49-F238E27FC236}">
                <a16:creationId xmlns:a16="http://schemas.microsoft.com/office/drawing/2014/main" id="{B91C4FC2-E255-45EF-9825-07DE36F2BA1E}"/>
              </a:ext>
            </a:extLst>
          </p:cNvPr>
          <p:cNvPicPr>
            <a:picLocks noChangeAspect="1"/>
          </p:cNvPicPr>
          <p:nvPr/>
        </p:nvPicPr>
        <p:blipFill>
          <a:blip r:embed="rId2"/>
          <a:stretch>
            <a:fillRect/>
          </a:stretch>
        </p:blipFill>
        <p:spPr>
          <a:xfrm>
            <a:off x="4119561" y="1271354"/>
            <a:ext cx="2800348" cy="2082310"/>
          </a:xfrm>
          <a:prstGeom prst="rect">
            <a:avLst/>
          </a:prstGeom>
        </p:spPr>
      </p:pic>
      <p:sp>
        <p:nvSpPr>
          <p:cNvPr id="9" name="Rectangle 6">
            <a:extLst>
              <a:ext uri="{FF2B5EF4-FFF2-40B4-BE49-F238E27FC236}">
                <a16:creationId xmlns:a16="http://schemas.microsoft.com/office/drawing/2014/main" id="{9A7351D5-F4FA-4415-A0C8-03C24B551753}"/>
              </a:ext>
            </a:extLst>
          </p:cNvPr>
          <p:cNvSpPr>
            <a:spLocks noChangeArrowheads="1"/>
          </p:cNvSpPr>
          <p:nvPr/>
        </p:nvSpPr>
        <p:spPr bwMode="auto">
          <a:xfrm>
            <a:off x="266697" y="3472586"/>
            <a:ext cx="3852863" cy="515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1pPr>
            <a:lvl2pPr marL="742950" indent="-28575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2pPr>
            <a:lvl3pPr marL="11430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3pPr>
            <a:lvl4pPr marL="16002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4pPr>
            <a:lvl5pPr marL="20574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lnSpc>
                <a:spcPct val="200000"/>
              </a:lnSpc>
              <a:defRPr/>
            </a:pP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Add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cases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cycle</a:t>
            </a:r>
            <a:endPar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450BD73F-D377-412E-8741-FEAACF89D431}"/>
              </a:ext>
            </a:extLst>
          </p:cNvPr>
          <p:cNvPicPr>
            <a:picLocks noChangeAspect="1"/>
          </p:cNvPicPr>
          <p:nvPr/>
        </p:nvPicPr>
        <p:blipFill>
          <a:blip r:embed="rId3"/>
          <a:stretch>
            <a:fillRect/>
          </a:stretch>
        </p:blipFill>
        <p:spPr>
          <a:xfrm>
            <a:off x="266697" y="4029594"/>
            <a:ext cx="3257550" cy="2219325"/>
          </a:xfrm>
          <a:prstGeom prst="rect">
            <a:avLst/>
          </a:prstGeom>
        </p:spPr>
      </p:pic>
      <p:pic>
        <p:nvPicPr>
          <p:cNvPr id="8" name="Imagen 7">
            <a:extLst>
              <a:ext uri="{FF2B5EF4-FFF2-40B4-BE49-F238E27FC236}">
                <a16:creationId xmlns:a16="http://schemas.microsoft.com/office/drawing/2014/main" id="{DE2060CF-3B88-4956-8A29-2E0A29256C7B}"/>
              </a:ext>
            </a:extLst>
          </p:cNvPr>
          <p:cNvPicPr>
            <a:picLocks noChangeAspect="1"/>
          </p:cNvPicPr>
          <p:nvPr/>
        </p:nvPicPr>
        <p:blipFill>
          <a:blip r:embed="rId4"/>
          <a:stretch>
            <a:fillRect/>
          </a:stretch>
        </p:blipFill>
        <p:spPr>
          <a:xfrm>
            <a:off x="3986213" y="3753636"/>
            <a:ext cx="4914906" cy="2886876"/>
          </a:xfrm>
          <a:prstGeom prst="rect">
            <a:avLst/>
          </a:prstGeom>
        </p:spPr>
      </p:pic>
    </p:spTree>
    <p:extLst>
      <p:ext uri="{BB962C8B-B14F-4D97-AF65-F5344CB8AC3E}">
        <p14:creationId xmlns:p14="http://schemas.microsoft.com/office/powerpoint/2010/main" val="421389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699" y="217488"/>
            <a:ext cx="7534275"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600" b="1" i="0" dirty="0" err="1">
                <a:solidFill>
                  <a:srgbClr val="669900"/>
                </a:solidFill>
                <a:latin typeface="Roboto"/>
              </a:rPr>
              <a:t>Quality</a:t>
            </a:r>
            <a:r>
              <a:rPr lang="es-AR" altLang="es-ES" sz="2600" b="1" i="0" dirty="0">
                <a:solidFill>
                  <a:srgbClr val="669900"/>
                </a:solidFill>
                <a:latin typeface="Roboto"/>
              </a:rPr>
              <a:t> </a:t>
            </a:r>
            <a:r>
              <a:rPr lang="es-AR" altLang="es-ES" sz="2600" b="1" i="0" dirty="0" err="1">
                <a:solidFill>
                  <a:srgbClr val="669900"/>
                </a:solidFill>
                <a:latin typeface="Roboto"/>
              </a:rPr>
              <a:t>Assurance</a:t>
            </a:r>
            <a:r>
              <a:rPr lang="es-AR" altLang="es-ES" sz="2600" b="1" i="0" dirty="0">
                <a:solidFill>
                  <a:srgbClr val="669900"/>
                </a:solidFill>
                <a:latin typeface="Roboto"/>
              </a:rPr>
              <a:t> – </a:t>
            </a:r>
            <a:r>
              <a:rPr lang="es-AR" altLang="es-ES" sz="2600" b="1" i="0" dirty="0" err="1">
                <a:solidFill>
                  <a:srgbClr val="669900"/>
                </a:solidFill>
                <a:latin typeface="Roboto"/>
              </a:rPr>
              <a:t>Zephyr</a:t>
            </a:r>
            <a:r>
              <a:rPr lang="es-AR" altLang="es-ES" sz="2600" b="1" i="0" dirty="0">
                <a:solidFill>
                  <a:srgbClr val="669900"/>
                </a:solidFill>
                <a:latin typeface="Roboto"/>
              </a:rPr>
              <a:t> </a:t>
            </a:r>
            <a:r>
              <a:rPr lang="es-AR" altLang="es-ES" sz="2600" b="1" i="0" dirty="0" err="1">
                <a:solidFill>
                  <a:srgbClr val="669900"/>
                </a:solidFill>
                <a:latin typeface="Roboto"/>
              </a:rPr>
              <a:t>Setup</a:t>
            </a:r>
            <a:r>
              <a:rPr lang="es-AR" altLang="es-ES" sz="2600" b="1" i="0" dirty="0">
                <a:solidFill>
                  <a:srgbClr val="669900"/>
                </a:solidFill>
                <a:latin typeface="Roboto"/>
              </a:rPr>
              <a:t> (cont.)</a:t>
            </a:r>
            <a:endParaRPr lang="es-ES" altLang="es-ES" sz="2600" b="1" i="0" dirty="0">
              <a:solidFill>
                <a:srgbClr val="669900"/>
              </a:solidFill>
              <a:latin typeface="Roboto"/>
            </a:endParaRPr>
          </a:p>
        </p:txBody>
      </p:sp>
      <p:sp>
        <p:nvSpPr>
          <p:cNvPr id="10" name="CuadroTexto 1">
            <a:extLst>
              <a:ext uri="{FF2B5EF4-FFF2-40B4-BE49-F238E27FC236}">
                <a16:creationId xmlns:a16="http://schemas.microsoft.com/office/drawing/2014/main" id="{08DD38E3-76E2-4453-A563-AEB324DC47FA}"/>
              </a:ext>
            </a:extLst>
          </p:cNvPr>
          <p:cNvSpPr txBox="1">
            <a:spLocks noChangeArrowheads="1"/>
          </p:cNvSpPr>
          <p:nvPr/>
        </p:nvSpPr>
        <p:spPr bwMode="auto">
          <a:xfrm>
            <a:off x="266699" y="1271354"/>
            <a:ext cx="4757742"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Follow</a:t>
            </a:r>
            <a:r>
              <a:rPr lang="es-AR" altLang="es-ES" sz="2400" b="1" i="0" u="sng" dirty="0">
                <a:solidFill>
                  <a:srgbClr val="669900"/>
                </a:solidFill>
                <a:latin typeface="Roboto"/>
              </a:rPr>
              <a:t>-up</a:t>
            </a:r>
            <a:endParaRPr lang="es-ES" altLang="es-ES" sz="2400" b="1" i="0" u="sng" dirty="0">
              <a:solidFill>
                <a:srgbClr val="669900"/>
              </a:solidFill>
              <a:latin typeface="Roboto"/>
            </a:endParaRPr>
          </a:p>
        </p:txBody>
      </p:sp>
      <p:sp>
        <p:nvSpPr>
          <p:cNvPr id="9" name="Rectangle 6">
            <a:extLst>
              <a:ext uri="{FF2B5EF4-FFF2-40B4-BE49-F238E27FC236}">
                <a16:creationId xmlns:a16="http://schemas.microsoft.com/office/drawing/2014/main" id="{9A7351D5-F4FA-4415-A0C8-03C24B551753}"/>
              </a:ext>
            </a:extLst>
          </p:cNvPr>
          <p:cNvSpPr>
            <a:spLocks noChangeArrowheads="1"/>
          </p:cNvSpPr>
          <p:nvPr/>
        </p:nvSpPr>
        <p:spPr bwMode="auto">
          <a:xfrm>
            <a:off x="333373" y="1696087"/>
            <a:ext cx="8543928" cy="10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1pPr>
            <a:lvl2pPr marL="742950" indent="-28575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2pPr>
            <a:lvl3pPr marL="11430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3pPr>
            <a:lvl4pPr marL="16002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4pPr>
            <a:lvl5pPr marL="20574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lnSpc>
                <a:spcPct val="200000"/>
              </a:lnSpc>
              <a:defRPr/>
            </a:pP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Once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that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cycle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is</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completed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create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 new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cycle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including</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in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ONLY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cases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which</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need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be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further</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retested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1319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700" y="217488"/>
            <a:ext cx="706278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3200" b="1" i="0" dirty="0" err="1">
                <a:solidFill>
                  <a:srgbClr val="669900"/>
                </a:solidFill>
                <a:latin typeface="Roboto"/>
              </a:rPr>
              <a:t>Quality</a:t>
            </a:r>
            <a:r>
              <a:rPr lang="es-AR" altLang="es-ES" sz="3200" b="1" i="0" dirty="0">
                <a:solidFill>
                  <a:srgbClr val="669900"/>
                </a:solidFill>
                <a:latin typeface="Roboto"/>
              </a:rPr>
              <a:t> </a:t>
            </a:r>
            <a:r>
              <a:rPr lang="es-AR" altLang="es-ES" sz="3200" b="1" i="0" dirty="0" err="1">
                <a:solidFill>
                  <a:srgbClr val="669900"/>
                </a:solidFill>
                <a:latin typeface="Roboto"/>
              </a:rPr>
              <a:t>Assurance</a:t>
            </a:r>
            <a:r>
              <a:rPr lang="es-AR" altLang="es-ES" sz="3200" b="1" i="0" dirty="0">
                <a:solidFill>
                  <a:srgbClr val="669900"/>
                </a:solidFill>
                <a:latin typeface="Roboto"/>
              </a:rPr>
              <a:t> – </a:t>
            </a:r>
            <a:r>
              <a:rPr lang="es-AR" altLang="es-ES" sz="3200" b="1" i="0" dirty="0" err="1">
                <a:solidFill>
                  <a:srgbClr val="669900"/>
                </a:solidFill>
                <a:latin typeface="Roboto"/>
              </a:rPr>
              <a:t>Design</a:t>
            </a:r>
            <a:r>
              <a:rPr lang="es-AR" altLang="es-ES" sz="3200" b="1" i="0" dirty="0">
                <a:solidFill>
                  <a:srgbClr val="669900"/>
                </a:solidFill>
                <a:latin typeface="Roboto"/>
              </a:rPr>
              <a:t> </a:t>
            </a:r>
            <a:r>
              <a:rPr lang="es-AR" altLang="es-ES" sz="3200" b="1" i="0" dirty="0" err="1">
                <a:solidFill>
                  <a:srgbClr val="669900"/>
                </a:solidFill>
                <a:latin typeface="Roboto"/>
              </a:rPr>
              <a:t>Review</a:t>
            </a:r>
            <a:endParaRPr lang="es-ES" altLang="es-ES" sz="3200" b="1" i="0" dirty="0">
              <a:solidFill>
                <a:srgbClr val="669900"/>
              </a:solidFill>
              <a:latin typeface="Roboto"/>
            </a:endParaRPr>
          </a:p>
        </p:txBody>
      </p:sp>
      <p:sp>
        <p:nvSpPr>
          <p:cNvPr id="14339" name="CuadroTexto 1">
            <a:extLst>
              <a:ext uri="{FF2B5EF4-FFF2-40B4-BE49-F238E27FC236}">
                <a16:creationId xmlns:a16="http://schemas.microsoft.com/office/drawing/2014/main" id="{298EA27A-1A4B-4DCE-A2B6-A4CF671EC915}"/>
              </a:ext>
            </a:extLst>
          </p:cNvPr>
          <p:cNvSpPr txBox="1">
            <a:spLocks noChangeArrowheads="1"/>
          </p:cNvSpPr>
          <p:nvPr/>
        </p:nvSpPr>
        <p:spPr bwMode="auto">
          <a:xfrm>
            <a:off x="112713" y="1139825"/>
            <a:ext cx="481171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Documents</a:t>
            </a:r>
            <a:r>
              <a:rPr lang="es-AR" altLang="es-ES" sz="2400" b="1" i="0" u="sng" dirty="0">
                <a:solidFill>
                  <a:srgbClr val="669900"/>
                </a:solidFill>
                <a:latin typeface="Roboto"/>
              </a:rPr>
              <a:t> </a:t>
            </a:r>
            <a:r>
              <a:rPr lang="es-AR" altLang="es-ES" sz="2400" b="1" i="0" u="sng" dirty="0" err="1">
                <a:solidFill>
                  <a:srgbClr val="669900"/>
                </a:solidFill>
                <a:latin typeface="Roboto"/>
              </a:rPr>
              <a:t>to</a:t>
            </a:r>
            <a:r>
              <a:rPr lang="es-AR" altLang="es-ES" sz="2400" b="1" i="0" u="sng" dirty="0">
                <a:solidFill>
                  <a:srgbClr val="669900"/>
                </a:solidFill>
                <a:latin typeface="Roboto"/>
              </a:rPr>
              <a:t> </a:t>
            </a:r>
            <a:r>
              <a:rPr lang="es-AR" altLang="es-ES" sz="2400" b="1" i="0" u="sng" dirty="0" err="1">
                <a:solidFill>
                  <a:srgbClr val="669900"/>
                </a:solidFill>
                <a:latin typeface="Roboto"/>
              </a:rPr>
              <a:t>review</a:t>
            </a:r>
            <a:endParaRPr lang="es-ES" altLang="es-ES" sz="2400" b="1" i="0" u="sng" dirty="0">
              <a:solidFill>
                <a:srgbClr val="669900"/>
              </a:solidFill>
              <a:latin typeface="Roboto"/>
            </a:endParaRPr>
          </a:p>
        </p:txBody>
      </p:sp>
      <p:sp>
        <p:nvSpPr>
          <p:cNvPr id="14340" name="TextBox 1">
            <a:extLst>
              <a:ext uri="{FF2B5EF4-FFF2-40B4-BE49-F238E27FC236}">
                <a16:creationId xmlns:a16="http://schemas.microsoft.com/office/drawing/2014/main" id="{8041D219-E57F-4BC3-AF06-66BEA68FE0AC}"/>
              </a:ext>
            </a:extLst>
          </p:cNvPr>
          <p:cNvSpPr txBox="1">
            <a:spLocks noChangeArrowheads="1"/>
          </p:cNvSpPr>
          <p:nvPr/>
        </p:nvSpPr>
        <p:spPr bwMode="auto">
          <a:xfrm>
            <a:off x="266700" y="1792288"/>
            <a:ext cx="857726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marL="0" indent="0">
              <a:spcBef>
                <a:spcPct val="0"/>
              </a:spcBef>
              <a:buClrTx/>
              <a:buSzTx/>
              <a:buNone/>
            </a:pPr>
            <a:r>
              <a:rPr lang="es-AR" altLang="en-US" sz="2000" i="0" dirty="0" err="1">
                <a:solidFill>
                  <a:srgbClr val="008000"/>
                </a:solidFill>
                <a:latin typeface="Roboto" pitchFamily="2" charset="0"/>
                <a:cs typeface="Roboto" pitchFamily="2" charset="0"/>
              </a:rPr>
              <a:t>The</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documents</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necessary</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to</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design</a:t>
            </a:r>
            <a:r>
              <a:rPr lang="es-AR" altLang="en-US" sz="2000" i="0" dirty="0">
                <a:solidFill>
                  <a:srgbClr val="008000"/>
                </a:solidFill>
                <a:latin typeface="Roboto" pitchFamily="2" charset="0"/>
                <a:cs typeface="Roboto" pitchFamily="2" charset="0"/>
              </a:rPr>
              <a:t> a </a:t>
            </a:r>
            <a:r>
              <a:rPr lang="es-AR" altLang="en-US" sz="2000" i="0" dirty="0" err="1">
                <a:solidFill>
                  <a:srgbClr val="008000"/>
                </a:solidFill>
                <a:latin typeface="Roboto" pitchFamily="2" charset="0"/>
                <a:cs typeface="Roboto" pitchFamily="2" charset="0"/>
              </a:rPr>
              <a:t>thorough</a:t>
            </a:r>
            <a:r>
              <a:rPr lang="es-AR" altLang="en-US" sz="2000" i="0" dirty="0">
                <a:solidFill>
                  <a:srgbClr val="008000"/>
                </a:solidFill>
                <a:latin typeface="Roboto" pitchFamily="2" charset="0"/>
                <a:cs typeface="Roboto" pitchFamily="2" charset="0"/>
              </a:rPr>
              <a:t> QA </a:t>
            </a:r>
            <a:r>
              <a:rPr lang="es-AR" altLang="en-US" sz="2000" i="0" dirty="0" err="1">
                <a:solidFill>
                  <a:srgbClr val="008000"/>
                </a:solidFill>
                <a:latin typeface="Roboto" pitchFamily="2" charset="0"/>
                <a:cs typeface="Roboto" pitchFamily="2" charset="0"/>
              </a:rPr>
              <a:t>testing</a:t>
            </a:r>
            <a:r>
              <a:rPr lang="es-AR" altLang="en-US" sz="2000" i="0" dirty="0">
                <a:solidFill>
                  <a:srgbClr val="008000"/>
                </a:solidFill>
                <a:latin typeface="Roboto" pitchFamily="2" charset="0"/>
                <a:cs typeface="Roboto" pitchFamily="2" charset="0"/>
              </a:rPr>
              <a:t> are:</a:t>
            </a:r>
          </a:p>
          <a:p>
            <a:pPr marL="0" indent="0">
              <a:spcBef>
                <a:spcPct val="0"/>
              </a:spcBef>
              <a:buClrTx/>
              <a:buSzTx/>
              <a:buNone/>
            </a:pPr>
            <a:endParaRPr lang="es-AR" altLang="en-US" sz="2000" i="0" dirty="0">
              <a:solidFill>
                <a:srgbClr val="008000"/>
              </a:solidFill>
              <a:latin typeface="Roboto" pitchFamily="2" charset="0"/>
              <a:cs typeface="Roboto" pitchFamily="2" charset="0"/>
            </a:endParaRPr>
          </a:p>
          <a:p>
            <a:pPr>
              <a:spcBef>
                <a:spcPct val="0"/>
              </a:spcBef>
              <a:buClrTx/>
              <a:buSzTx/>
            </a:pPr>
            <a:r>
              <a:rPr lang="es-AR" altLang="en-US" sz="2000" i="0" dirty="0" err="1">
                <a:solidFill>
                  <a:srgbClr val="008000"/>
                </a:solidFill>
                <a:latin typeface="Roboto" pitchFamily="2" charset="0"/>
                <a:cs typeface="Roboto" pitchFamily="2" charset="0"/>
              </a:rPr>
              <a:t>Voice</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User</a:t>
            </a:r>
            <a:r>
              <a:rPr lang="es-AR" altLang="en-US" sz="2000" i="0" dirty="0">
                <a:solidFill>
                  <a:srgbClr val="008000"/>
                </a:solidFill>
                <a:latin typeface="Roboto" pitchFamily="2" charset="0"/>
                <a:cs typeface="Roboto" pitchFamily="2" charset="0"/>
              </a:rPr>
              <a:t> Interface (VUI)</a:t>
            </a:r>
          </a:p>
          <a:p>
            <a:pPr>
              <a:spcBef>
                <a:spcPct val="0"/>
              </a:spcBef>
              <a:buClrTx/>
              <a:buSzTx/>
            </a:pPr>
            <a:r>
              <a:rPr lang="es-AR" altLang="en-US" sz="2000" i="0" dirty="0" err="1">
                <a:solidFill>
                  <a:srgbClr val="008000"/>
                </a:solidFill>
                <a:latin typeface="Roboto" pitchFamily="2" charset="0"/>
                <a:cs typeface="Roboto" pitchFamily="2" charset="0"/>
              </a:rPr>
              <a:t>Technical</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Design</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Specificaiton</a:t>
            </a:r>
            <a:r>
              <a:rPr lang="es-AR" altLang="en-US" sz="2000" i="0" dirty="0">
                <a:solidFill>
                  <a:srgbClr val="008000"/>
                </a:solidFill>
                <a:latin typeface="Roboto" pitchFamily="2" charset="0"/>
                <a:cs typeface="Roboto" pitchFamily="2" charset="0"/>
              </a:rPr>
              <a:t> (TDS)</a:t>
            </a:r>
          </a:p>
          <a:p>
            <a:pPr>
              <a:spcBef>
                <a:spcPct val="0"/>
              </a:spcBef>
              <a:buClrTx/>
              <a:buSzTx/>
            </a:pPr>
            <a:r>
              <a:rPr lang="es-AR" altLang="en-US" sz="2000" i="0" dirty="0" err="1">
                <a:solidFill>
                  <a:srgbClr val="008000"/>
                </a:solidFill>
                <a:latin typeface="Roboto" pitchFamily="2" charset="0"/>
                <a:cs typeface="Roboto" pitchFamily="2" charset="0"/>
              </a:rPr>
              <a:t>Report</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Nodes</a:t>
            </a:r>
            <a:endParaRPr lang="es-AR" altLang="en-US" sz="2000" i="0" dirty="0">
              <a:solidFill>
                <a:srgbClr val="008000"/>
              </a:solidFill>
              <a:latin typeface="Roboto" pitchFamily="2" charset="0"/>
              <a:cs typeface="Roboto" pitchFamily="2" charset="0"/>
            </a:endParaRPr>
          </a:p>
          <a:p>
            <a:pPr>
              <a:spcBef>
                <a:spcPct val="0"/>
              </a:spcBef>
              <a:buClrTx/>
              <a:buSzTx/>
            </a:pPr>
            <a:r>
              <a:rPr lang="es-AR" altLang="en-US" sz="2000" i="0" dirty="0" err="1">
                <a:solidFill>
                  <a:srgbClr val="008000"/>
                </a:solidFill>
                <a:latin typeface="Roboto" pitchFamily="2" charset="0"/>
                <a:cs typeface="Roboto" pitchFamily="2" charset="0"/>
              </a:rPr>
              <a:t>Prompts</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List</a:t>
            </a:r>
            <a:endParaRPr lang="es-AR" altLang="en-US" sz="2000" i="0" dirty="0">
              <a:solidFill>
                <a:srgbClr val="008000"/>
              </a:solidFill>
              <a:latin typeface="Roboto" pitchFamily="2" charset="0"/>
              <a:cs typeface="Roboto" pitchFamily="2" charset="0"/>
            </a:endParaRPr>
          </a:p>
          <a:p>
            <a:pPr>
              <a:spcBef>
                <a:spcPct val="0"/>
              </a:spcBef>
              <a:buClrTx/>
              <a:buSzTx/>
            </a:pPr>
            <a:r>
              <a:rPr lang="es-AR" altLang="en-US" sz="2000" i="0" dirty="0" err="1">
                <a:solidFill>
                  <a:srgbClr val="008000"/>
                </a:solidFill>
                <a:latin typeface="Roboto" pitchFamily="2" charset="0"/>
                <a:cs typeface="Roboto" pitchFamily="2" charset="0"/>
              </a:rPr>
              <a:t>Other</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Customer</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Design</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Documents</a:t>
            </a:r>
            <a:endParaRPr lang="es-AR" altLang="en-US" sz="2000" i="0" dirty="0">
              <a:solidFill>
                <a:srgbClr val="008000"/>
              </a:solidFill>
              <a:latin typeface="Roboto" pitchFamily="2" charset="0"/>
              <a:cs typeface="Roboto" pitchFamily="2" charset="0"/>
            </a:endParaRPr>
          </a:p>
          <a:p>
            <a:pPr marL="0" indent="0">
              <a:spcBef>
                <a:spcPct val="0"/>
              </a:spcBef>
              <a:buClrTx/>
              <a:buSzTx/>
              <a:buNone/>
            </a:pPr>
            <a:endParaRPr lang="es-AR" altLang="en-US" sz="2000" i="0" dirty="0">
              <a:solidFill>
                <a:srgbClr val="008000"/>
              </a:solidFill>
              <a:latin typeface="Roboto" pitchFamily="2" charset="0"/>
              <a:cs typeface="Roboto" pitchFamily="2" charset="0"/>
            </a:endParaRPr>
          </a:p>
          <a:p>
            <a:pPr marL="0" indent="0">
              <a:spcBef>
                <a:spcPct val="0"/>
              </a:spcBef>
              <a:buClrTx/>
              <a:buSzTx/>
              <a:buNone/>
            </a:pPr>
            <a:r>
              <a:rPr lang="es-AR" altLang="en-US" sz="2000" i="0" dirty="0">
                <a:solidFill>
                  <a:srgbClr val="008000"/>
                </a:solidFill>
                <a:latin typeface="Roboto" pitchFamily="2" charset="0"/>
                <a:cs typeface="Roboto" pitchFamily="2" charset="0"/>
              </a:rPr>
              <a:t>After </a:t>
            </a:r>
            <a:r>
              <a:rPr lang="es-AR" altLang="en-US" sz="2000" i="0" dirty="0" err="1">
                <a:solidFill>
                  <a:srgbClr val="008000"/>
                </a:solidFill>
                <a:latin typeface="Roboto" pitchFamily="2" charset="0"/>
                <a:cs typeface="Roboto" pitchFamily="2" charset="0"/>
              </a:rPr>
              <a:t>the</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walk-through</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session</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by</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the</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Solution</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Architect</a:t>
            </a:r>
            <a:r>
              <a:rPr lang="es-AR" altLang="en-US" sz="2000" i="0" dirty="0">
                <a:solidFill>
                  <a:srgbClr val="008000"/>
                </a:solidFill>
                <a:latin typeface="Roboto" pitchFamily="2" charset="0"/>
                <a:cs typeface="Roboto" pitchFamily="2" charset="0"/>
              </a:rPr>
              <a:t> has </a:t>
            </a:r>
            <a:r>
              <a:rPr lang="es-AR" altLang="en-US" sz="2000" i="0" dirty="0" err="1">
                <a:solidFill>
                  <a:srgbClr val="008000"/>
                </a:solidFill>
                <a:latin typeface="Roboto" pitchFamily="2" charset="0"/>
                <a:cs typeface="Roboto" pitchFamily="2" charset="0"/>
              </a:rPr>
              <a:t>been</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carried</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out</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it</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is</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very</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important</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to</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clarify</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all</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doubts</a:t>
            </a:r>
            <a:r>
              <a:rPr lang="es-AR" altLang="en-US" sz="2000" i="0" dirty="0">
                <a:solidFill>
                  <a:srgbClr val="008000"/>
                </a:solidFill>
                <a:latin typeface="Roboto" pitchFamily="2" charset="0"/>
                <a:cs typeface="Roboto" pitchFamily="2" charset="0"/>
              </a:rPr>
              <a:t> and </a:t>
            </a:r>
            <a:r>
              <a:rPr lang="es-AR" altLang="en-US" sz="2000" b="1" i="0" dirty="0" err="1">
                <a:solidFill>
                  <a:srgbClr val="008000"/>
                </a:solidFill>
                <a:latin typeface="Roboto" pitchFamily="2" charset="0"/>
                <a:cs typeface="Roboto" pitchFamily="2" charset="0"/>
              </a:rPr>
              <a:t>questions</a:t>
            </a:r>
            <a:r>
              <a:rPr lang="es-AR" altLang="en-US" sz="2000" b="1" i="0" dirty="0">
                <a:solidFill>
                  <a:srgbClr val="008000"/>
                </a:solidFill>
                <a:latin typeface="Roboto" pitchFamily="2" charset="0"/>
                <a:cs typeface="Roboto" pitchFamily="2" charset="0"/>
              </a:rPr>
              <a:t> in </a:t>
            </a:r>
            <a:r>
              <a:rPr lang="es-AR" altLang="en-US" sz="2000" b="1" i="0" dirty="0" err="1">
                <a:solidFill>
                  <a:srgbClr val="008000"/>
                </a:solidFill>
                <a:latin typeface="Roboto" pitchFamily="2" charset="0"/>
                <a:cs typeface="Roboto" pitchFamily="2" charset="0"/>
              </a:rPr>
              <a:t>writing</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If</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there</a:t>
            </a:r>
            <a:r>
              <a:rPr lang="es-AR" altLang="en-US" sz="2000" i="0" dirty="0">
                <a:solidFill>
                  <a:srgbClr val="008000"/>
                </a:solidFill>
                <a:latin typeface="Roboto" pitchFamily="2" charset="0"/>
                <a:cs typeface="Roboto" pitchFamily="2" charset="0"/>
              </a:rPr>
              <a:t> are </a:t>
            </a:r>
            <a:r>
              <a:rPr lang="es-AR" altLang="en-US" sz="2000" i="0" dirty="0" err="1">
                <a:solidFill>
                  <a:srgbClr val="008000"/>
                </a:solidFill>
                <a:latin typeface="Roboto" pitchFamily="2" charset="0"/>
                <a:cs typeface="Roboto" pitchFamily="2" charset="0"/>
              </a:rPr>
              <a:t>discrepancies</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between</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documents</a:t>
            </a:r>
            <a:r>
              <a:rPr lang="es-AR" altLang="en-US" sz="2000" i="0" dirty="0">
                <a:solidFill>
                  <a:srgbClr val="008000"/>
                </a:solidFill>
                <a:latin typeface="Roboto" pitchFamily="2" charset="0"/>
                <a:cs typeface="Roboto" pitchFamily="2" charset="0"/>
              </a:rPr>
              <a:t>, a </a:t>
            </a:r>
            <a:r>
              <a:rPr lang="es-AR" altLang="en-US" sz="2000" b="1" i="0" dirty="0" err="1">
                <a:solidFill>
                  <a:srgbClr val="008000"/>
                </a:solidFill>
                <a:latin typeface="Roboto" pitchFamily="2" charset="0"/>
                <a:cs typeface="Roboto" pitchFamily="2" charset="0"/>
              </a:rPr>
              <a:t>precedence</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order</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or</a:t>
            </a:r>
            <a:r>
              <a:rPr lang="es-AR" altLang="en-US" sz="2000" i="0" dirty="0">
                <a:solidFill>
                  <a:srgbClr val="008000"/>
                </a:solidFill>
                <a:latin typeface="Roboto" pitchFamily="2" charset="0"/>
                <a:cs typeface="Roboto" pitchFamily="2" charset="0"/>
              </a:rPr>
              <a:t> </a:t>
            </a:r>
            <a:r>
              <a:rPr lang="es-AR" altLang="en-US" sz="2000" b="1" i="0" dirty="0" err="1">
                <a:solidFill>
                  <a:srgbClr val="008000"/>
                </a:solidFill>
                <a:latin typeface="Roboto" pitchFamily="2" charset="0"/>
                <a:cs typeface="Roboto" pitchFamily="2" charset="0"/>
              </a:rPr>
              <a:t>hierarchy</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of</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documents</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must</a:t>
            </a:r>
            <a:r>
              <a:rPr lang="es-AR" altLang="en-US" sz="2000" i="0" dirty="0">
                <a:solidFill>
                  <a:srgbClr val="008000"/>
                </a:solidFill>
                <a:latin typeface="Roboto" pitchFamily="2" charset="0"/>
                <a:cs typeface="Roboto" pitchFamily="2" charset="0"/>
              </a:rPr>
              <a:t> be set</a:t>
            </a:r>
          </a:p>
        </p:txBody>
      </p:sp>
    </p:spTree>
    <p:extLst>
      <p:ext uri="{BB962C8B-B14F-4D97-AF65-F5344CB8AC3E}">
        <p14:creationId xmlns:p14="http://schemas.microsoft.com/office/powerpoint/2010/main" val="154687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700" y="217488"/>
            <a:ext cx="7062788"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b="1" i="0" dirty="0" err="1">
                <a:solidFill>
                  <a:srgbClr val="669900"/>
                </a:solidFill>
                <a:latin typeface="Roboto"/>
              </a:rPr>
              <a:t>Quality</a:t>
            </a:r>
            <a:r>
              <a:rPr lang="es-AR" altLang="es-ES" b="1" i="0" dirty="0">
                <a:solidFill>
                  <a:srgbClr val="669900"/>
                </a:solidFill>
                <a:latin typeface="Roboto"/>
              </a:rPr>
              <a:t> </a:t>
            </a:r>
            <a:r>
              <a:rPr lang="es-AR" altLang="es-ES" b="1" i="0" dirty="0" err="1">
                <a:solidFill>
                  <a:srgbClr val="669900"/>
                </a:solidFill>
                <a:latin typeface="Roboto"/>
              </a:rPr>
              <a:t>Assurance</a:t>
            </a:r>
            <a:r>
              <a:rPr lang="es-AR" altLang="es-ES" b="1" i="0" dirty="0">
                <a:solidFill>
                  <a:srgbClr val="669900"/>
                </a:solidFill>
                <a:latin typeface="Roboto"/>
              </a:rPr>
              <a:t> – Test Case </a:t>
            </a:r>
            <a:r>
              <a:rPr lang="es-AR" altLang="es-ES" b="1" i="0" dirty="0" err="1">
                <a:solidFill>
                  <a:srgbClr val="669900"/>
                </a:solidFill>
                <a:latin typeface="Roboto"/>
              </a:rPr>
              <a:t>Strategy</a:t>
            </a:r>
            <a:endParaRPr lang="es-ES" altLang="es-ES" b="1" i="0" dirty="0">
              <a:solidFill>
                <a:srgbClr val="669900"/>
              </a:solidFill>
              <a:latin typeface="Roboto"/>
            </a:endParaRPr>
          </a:p>
        </p:txBody>
      </p:sp>
      <p:sp>
        <p:nvSpPr>
          <p:cNvPr id="14339" name="CuadroTexto 1">
            <a:extLst>
              <a:ext uri="{FF2B5EF4-FFF2-40B4-BE49-F238E27FC236}">
                <a16:creationId xmlns:a16="http://schemas.microsoft.com/office/drawing/2014/main" id="{298EA27A-1A4B-4DCE-A2B6-A4CF671EC915}"/>
              </a:ext>
            </a:extLst>
          </p:cNvPr>
          <p:cNvSpPr txBox="1">
            <a:spLocks noChangeArrowheads="1"/>
          </p:cNvSpPr>
          <p:nvPr/>
        </p:nvSpPr>
        <p:spPr bwMode="auto">
          <a:xfrm>
            <a:off x="112713" y="1139825"/>
            <a:ext cx="481171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Strategy</a:t>
            </a:r>
            <a:endParaRPr lang="es-ES" altLang="es-ES" sz="2400" b="1" i="0" u="sng" dirty="0">
              <a:solidFill>
                <a:srgbClr val="669900"/>
              </a:solidFill>
              <a:latin typeface="Roboto"/>
            </a:endParaRPr>
          </a:p>
        </p:txBody>
      </p:sp>
      <p:sp>
        <p:nvSpPr>
          <p:cNvPr id="14340" name="TextBox 1">
            <a:extLst>
              <a:ext uri="{FF2B5EF4-FFF2-40B4-BE49-F238E27FC236}">
                <a16:creationId xmlns:a16="http://schemas.microsoft.com/office/drawing/2014/main" id="{8041D219-E57F-4BC3-AF06-66BEA68FE0AC}"/>
              </a:ext>
            </a:extLst>
          </p:cNvPr>
          <p:cNvSpPr txBox="1">
            <a:spLocks noChangeArrowheads="1"/>
          </p:cNvSpPr>
          <p:nvPr/>
        </p:nvSpPr>
        <p:spPr bwMode="auto">
          <a:xfrm>
            <a:off x="266700" y="1792288"/>
            <a:ext cx="8577263"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marL="0" indent="0">
              <a:spcBef>
                <a:spcPct val="0"/>
              </a:spcBef>
              <a:buClrTx/>
              <a:buSzTx/>
              <a:buNone/>
            </a:pPr>
            <a:r>
              <a:rPr lang="es-AR" altLang="en-US" sz="2000" i="0" dirty="0">
                <a:solidFill>
                  <a:srgbClr val="008000"/>
                </a:solidFill>
                <a:latin typeface="Roboto" pitchFamily="2" charset="0"/>
                <a:cs typeface="Roboto" pitchFamily="2" charset="0"/>
              </a:rPr>
              <a:t>Once </a:t>
            </a:r>
            <a:r>
              <a:rPr lang="es-AR" altLang="en-US" sz="2000" i="0" dirty="0" err="1">
                <a:solidFill>
                  <a:srgbClr val="008000"/>
                </a:solidFill>
                <a:latin typeface="Roboto" pitchFamily="2" charset="0"/>
                <a:cs typeface="Roboto" pitchFamily="2" charset="0"/>
              </a:rPr>
              <a:t>you</a:t>
            </a:r>
            <a:r>
              <a:rPr lang="es-AR" altLang="en-US" sz="2000" i="0" dirty="0">
                <a:solidFill>
                  <a:srgbClr val="008000"/>
                </a:solidFill>
                <a:latin typeface="Roboto" pitchFamily="2" charset="0"/>
                <a:cs typeface="Roboto" pitchFamily="2" charset="0"/>
              </a:rPr>
              <a:t> are VERY familiar </a:t>
            </a:r>
            <a:r>
              <a:rPr lang="es-AR" altLang="en-US" sz="2000" i="0" dirty="0" err="1">
                <a:solidFill>
                  <a:srgbClr val="008000"/>
                </a:solidFill>
                <a:latin typeface="Roboto" pitchFamily="2" charset="0"/>
                <a:cs typeface="Roboto" pitchFamily="2" charset="0"/>
              </a:rPr>
              <a:t>with</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the</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application’s</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functionality</a:t>
            </a:r>
            <a:r>
              <a:rPr lang="es-AR" altLang="en-US" sz="2000" i="0" dirty="0">
                <a:solidFill>
                  <a:srgbClr val="008000"/>
                </a:solidFill>
                <a:latin typeface="Roboto" pitchFamily="2" charset="0"/>
                <a:cs typeface="Roboto" pitchFamily="2" charset="0"/>
              </a:rPr>
              <a:t>, and </a:t>
            </a:r>
            <a:r>
              <a:rPr lang="es-AR" altLang="en-US" sz="2000" i="0" dirty="0" err="1">
                <a:solidFill>
                  <a:srgbClr val="008000"/>
                </a:solidFill>
                <a:latin typeface="Roboto" pitchFamily="2" charset="0"/>
                <a:cs typeface="Roboto" pitchFamily="2" charset="0"/>
              </a:rPr>
              <a:t>only</a:t>
            </a:r>
            <a:r>
              <a:rPr lang="es-AR" altLang="en-US" sz="2000" i="0" dirty="0">
                <a:solidFill>
                  <a:srgbClr val="008000"/>
                </a:solidFill>
                <a:latin typeface="Roboto" pitchFamily="2" charset="0"/>
                <a:cs typeface="Roboto" pitchFamily="2" charset="0"/>
              </a:rPr>
              <a:t> after </a:t>
            </a:r>
            <a:r>
              <a:rPr lang="es-AR" altLang="en-US" sz="2000" i="0" dirty="0" err="1">
                <a:solidFill>
                  <a:srgbClr val="008000"/>
                </a:solidFill>
                <a:latin typeface="Roboto" pitchFamily="2" charset="0"/>
                <a:cs typeface="Roboto" pitchFamily="2" charset="0"/>
              </a:rPr>
              <a:t>most</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of</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the</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doubts</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have</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been</a:t>
            </a:r>
            <a:r>
              <a:rPr lang="es-AR" altLang="en-US" sz="2000" i="0" dirty="0">
                <a:solidFill>
                  <a:srgbClr val="008000"/>
                </a:solidFill>
                <a:latin typeface="Roboto" pitchFamily="2" charset="0"/>
                <a:cs typeface="Roboto" pitchFamily="2" charset="0"/>
              </a:rPr>
              <a:t> resolved, </a:t>
            </a:r>
            <a:r>
              <a:rPr lang="es-AR" altLang="en-US" sz="2000" i="0" dirty="0" err="1">
                <a:solidFill>
                  <a:srgbClr val="008000"/>
                </a:solidFill>
                <a:latin typeface="Roboto" pitchFamily="2" charset="0"/>
                <a:cs typeface="Roboto" pitchFamily="2" charset="0"/>
              </a:rPr>
              <a:t>then</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you</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sit</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down</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to</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think</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about</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the</a:t>
            </a:r>
            <a:r>
              <a:rPr lang="es-AR" altLang="en-US" sz="2000" i="0" dirty="0">
                <a:solidFill>
                  <a:srgbClr val="008000"/>
                </a:solidFill>
                <a:latin typeface="Roboto" pitchFamily="2" charset="0"/>
                <a:cs typeface="Roboto" pitchFamily="2" charset="0"/>
              </a:rPr>
              <a:t> test cases.</a:t>
            </a:r>
          </a:p>
          <a:p>
            <a:pPr marL="0" indent="0">
              <a:spcBef>
                <a:spcPct val="0"/>
              </a:spcBef>
              <a:buClrTx/>
              <a:buSzTx/>
              <a:buNone/>
            </a:pPr>
            <a:endParaRPr lang="es-AR" altLang="en-US" sz="2000" i="0" dirty="0">
              <a:solidFill>
                <a:srgbClr val="008000"/>
              </a:solidFill>
              <a:latin typeface="Roboto" pitchFamily="2" charset="0"/>
              <a:cs typeface="Roboto" pitchFamily="2" charset="0"/>
            </a:endParaRPr>
          </a:p>
          <a:p>
            <a:pPr marL="0" indent="0">
              <a:spcBef>
                <a:spcPct val="0"/>
              </a:spcBef>
              <a:buClrTx/>
              <a:buSzTx/>
              <a:buNone/>
            </a:pPr>
            <a:r>
              <a:rPr lang="es-AR" altLang="en-US" sz="2000" i="0" dirty="0" err="1">
                <a:solidFill>
                  <a:srgbClr val="008000"/>
                </a:solidFill>
                <a:latin typeface="Roboto" pitchFamily="2" charset="0"/>
                <a:cs typeface="Roboto" pitchFamily="2" charset="0"/>
              </a:rPr>
              <a:t>The</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philosophy</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about</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writing</a:t>
            </a:r>
            <a:r>
              <a:rPr lang="es-AR" altLang="en-US" sz="2000" i="0" dirty="0">
                <a:solidFill>
                  <a:srgbClr val="008000"/>
                </a:solidFill>
                <a:latin typeface="Roboto" pitchFamily="2" charset="0"/>
                <a:cs typeface="Roboto" pitchFamily="2" charset="0"/>
              </a:rPr>
              <a:t> test cases </a:t>
            </a:r>
            <a:r>
              <a:rPr lang="es-AR" altLang="en-US" sz="2000" i="0" dirty="0" err="1">
                <a:solidFill>
                  <a:srgbClr val="008000"/>
                </a:solidFill>
                <a:latin typeface="Roboto" pitchFamily="2" charset="0"/>
                <a:cs typeface="Roboto" pitchFamily="2" charset="0"/>
              </a:rPr>
              <a:t>is</a:t>
            </a:r>
            <a:r>
              <a:rPr lang="es-AR" altLang="en-US" sz="2000" i="0" dirty="0">
                <a:solidFill>
                  <a:srgbClr val="008000"/>
                </a:solidFill>
                <a:latin typeface="Roboto" pitchFamily="2" charset="0"/>
                <a:cs typeface="Roboto" pitchFamily="2" charset="0"/>
              </a:rPr>
              <a:t>: WITH THE SMALLER AMOUNT OF TEST CASES COVER THE MOST PATHS in </a:t>
            </a:r>
            <a:r>
              <a:rPr lang="es-AR" altLang="en-US" sz="2000" i="0" dirty="0" err="1">
                <a:solidFill>
                  <a:srgbClr val="008000"/>
                </a:solidFill>
                <a:latin typeface="Roboto" pitchFamily="2" charset="0"/>
                <a:cs typeface="Roboto" pitchFamily="2" charset="0"/>
              </a:rPr>
              <a:t>the</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application</a:t>
            </a:r>
            <a:r>
              <a:rPr lang="es-AR" altLang="en-US" sz="2000" i="0" dirty="0">
                <a:solidFill>
                  <a:srgbClr val="008000"/>
                </a:solidFill>
                <a:latin typeface="Roboto" pitchFamily="2" charset="0"/>
                <a:cs typeface="Roboto" pitchFamily="2" charset="0"/>
              </a:rPr>
              <a:t>.</a:t>
            </a:r>
          </a:p>
          <a:p>
            <a:pPr marL="0" indent="0">
              <a:spcBef>
                <a:spcPct val="0"/>
              </a:spcBef>
              <a:buClrTx/>
              <a:buSzTx/>
              <a:buNone/>
            </a:pPr>
            <a:endParaRPr lang="es-AR" altLang="en-US" sz="2000" i="0" dirty="0">
              <a:solidFill>
                <a:srgbClr val="008000"/>
              </a:solidFill>
              <a:latin typeface="Roboto" pitchFamily="2" charset="0"/>
              <a:cs typeface="Roboto" pitchFamily="2" charset="0"/>
            </a:endParaRPr>
          </a:p>
          <a:p>
            <a:pPr marL="0" indent="0">
              <a:spcBef>
                <a:spcPct val="0"/>
              </a:spcBef>
              <a:buClrTx/>
              <a:buSzTx/>
              <a:buNone/>
            </a:pPr>
            <a:r>
              <a:rPr lang="es-AR" altLang="en-US" sz="2000" i="0" dirty="0">
                <a:solidFill>
                  <a:srgbClr val="008000"/>
                </a:solidFill>
                <a:latin typeface="Roboto" pitchFamily="2" charset="0"/>
                <a:cs typeface="Roboto" pitchFamily="2" charset="0"/>
              </a:rPr>
              <a:t>Test cases </a:t>
            </a:r>
            <a:r>
              <a:rPr lang="es-AR" altLang="en-US" sz="2000" i="0" dirty="0" err="1">
                <a:solidFill>
                  <a:srgbClr val="008000"/>
                </a:solidFill>
                <a:latin typeface="Roboto" pitchFamily="2" charset="0"/>
                <a:cs typeface="Roboto" pitchFamily="2" charset="0"/>
              </a:rPr>
              <a:t>should</a:t>
            </a:r>
            <a:r>
              <a:rPr lang="es-AR" altLang="en-US" sz="2000" i="0" dirty="0">
                <a:solidFill>
                  <a:srgbClr val="008000"/>
                </a:solidFill>
                <a:latin typeface="Roboto" pitchFamily="2" charset="0"/>
                <a:cs typeface="Roboto" pitchFamily="2" charset="0"/>
              </a:rPr>
              <a:t> be as complete as </a:t>
            </a:r>
            <a:r>
              <a:rPr lang="es-AR" altLang="en-US" sz="2000" i="0" dirty="0" err="1">
                <a:solidFill>
                  <a:srgbClr val="008000"/>
                </a:solidFill>
                <a:latin typeface="Roboto" pitchFamily="2" charset="0"/>
                <a:cs typeface="Roboto" pitchFamily="2" charset="0"/>
              </a:rPr>
              <a:t>possible</a:t>
            </a:r>
            <a:r>
              <a:rPr lang="es-AR" altLang="en-US" sz="2000" i="0" dirty="0">
                <a:solidFill>
                  <a:srgbClr val="008000"/>
                </a:solidFill>
                <a:latin typeface="Roboto" pitchFamily="2" charset="0"/>
                <a:cs typeface="Roboto" pitchFamily="2" charset="0"/>
              </a:rPr>
              <a:t> From CALL THE IVR </a:t>
            </a:r>
            <a:r>
              <a:rPr lang="es-AR" altLang="en-US" sz="2000" i="0" dirty="0" err="1">
                <a:solidFill>
                  <a:srgbClr val="008000"/>
                </a:solidFill>
                <a:latin typeface="Roboto" pitchFamily="2" charset="0"/>
                <a:cs typeface="Roboto" pitchFamily="2" charset="0"/>
              </a:rPr>
              <a:t>to</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the</a:t>
            </a:r>
            <a:r>
              <a:rPr lang="es-AR" altLang="en-US" sz="2000" i="0" dirty="0">
                <a:solidFill>
                  <a:srgbClr val="008000"/>
                </a:solidFill>
                <a:latin typeface="Roboto" pitchFamily="2" charset="0"/>
                <a:cs typeface="Roboto" pitchFamily="2" charset="0"/>
              </a:rPr>
              <a:t> final </a:t>
            </a:r>
            <a:r>
              <a:rPr lang="es-AR" altLang="en-US" sz="2000" i="0" dirty="0" err="1">
                <a:solidFill>
                  <a:srgbClr val="008000"/>
                </a:solidFill>
                <a:latin typeface="Roboto" pitchFamily="2" charset="0"/>
                <a:cs typeface="Roboto" pitchFamily="2" charset="0"/>
              </a:rPr>
              <a:t>outcome</a:t>
            </a:r>
            <a:r>
              <a:rPr lang="es-AR" altLang="en-US" sz="2000" i="0" dirty="0">
                <a:solidFill>
                  <a:srgbClr val="008000"/>
                </a:solidFill>
                <a:latin typeface="Roboto" pitchFamily="2" charset="0"/>
                <a:cs typeface="Roboto" pitchFamily="2" charset="0"/>
              </a:rPr>
              <a:t>: TRANSFER, END CALL, etc.</a:t>
            </a:r>
          </a:p>
          <a:p>
            <a:pPr marL="0" indent="0">
              <a:spcBef>
                <a:spcPct val="0"/>
              </a:spcBef>
              <a:buClrTx/>
              <a:buSzTx/>
              <a:buNone/>
            </a:pPr>
            <a:endParaRPr lang="es-AR" altLang="en-US" sz="2000" i="0" dirty="0">
              <a:solidFill>
                <a:srgbClr val="008000"/>
              </a:solidFill>
              <a:latin typeface="Roboto" pitchFamily="2" charset="0"/>
              <a:cs typeface="Roboto" pitchFamily="2" charset="0"/>
            </a:endParaRPr>
          </a:p>
          <a:p>
            <a:pPr marL="0" indent="0">
              <a:spcBef>
                <a:spcPct val="0"/>
              </a:spcBef>
              <a:buClrTx/>
              <a:buSzTx/>
              <a:buNone/>
            </a:pPr>
            <a:r>
              <a:rPr lang="es-AR" altLang="en-US" sz="2000" i="0" dirty="0" err="1">
                <a:solidFill>
                  <a:srgbClr val="008000"/>
                </a:solidFill>
                <a:latin typeface="Roboto" pitchFamily="2" charset="0"/>
                <a:cs typeface="Roboto" pitchFamily="2" charset="0"/>
              </a:rPr>
              <a:t>All</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functionality</a:t>
            </a:r>
            <a:r>
              <a:rPr lang="es-AR" altLang="en-US" sz="2000" i="0" dirty="0">
                <a:solidFill>
                  <a:srgbClr val="008000"/>
                </a:solidFill>
                <a:latin typeface="Roboto" pitchFamily="2" charset="0"/>
                <a:cs typeface="Roboto" pitchFamily="2" charset="0"/>
              </a:rPr>
              <a:t> has </a:t>
            </a:r>
            <a:r>
              <a:rPr lang="es-AR" altLang="en-US" sz="2000" i="0" dirty="0" err="1">
                <a:solidFill>
                  <a:srgbClr val="008000"/>
                </a:solidFill>
                <a:latin typeface="Roboto" pitchFamily="2" charset="0"/>
                <a:cs typeface="Roboto" pitchFamily="2" charset="0"/>
              </a:rPr>
              <a:t>to</a:t>
            </a:r>
            <a:r>
              <a:rPr lang="es-AR" altLang="en-US" sz="2000" i="0" dirty="0">
                <a:solidFill>
                  <a:srgbClr val="008000"/>
                </a:solidFill>
                <a:latin typeface="Roboto" pitchFamily="2" charset="0"/>
                <a:cs typeface="Roboto" pitchFamily="2" charset="0"/>
              </a:rPr>
              <a:t> be </a:t>
            </a:r>
            <a:r>
              <a:rPr lang="es-AR" altLang="en-US" sz="2000" i="0" dirty="0" err="1">
                <a:solidFill>
                  <a:srgbClr val="008000"/>
                </a:solidFill>
                <a:latin typeface="Roboto" pitchFamily="2" charset="0"/>
                <a:cs typeface="Roboto" pitchFamily="2" charset="0"/>
              </a:rPr>
              <a:t>tested</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including</a:t>
            </a:r>
            <a:r>
              <a:rPr lang="es-AR" altLang="en-US" sz="2000" i="0" dirty="0">
                <a:solidFill>
                  <a:srgbClr val="008000"/>
                </a:solidFill>
                <a:latin typeface="Roboto" pitchFamily="2" charset="0"/>
                <a:cs typeface="Roboto" pitchFamily="2" charset="0"/>
              </a:rPr>
              <a:t> Flow </a:t>
            </a:r>
            <a:r>
              <a:rPr lang="es-AR" altLang="en-US" sz="2000" i="0" dirty="0" err="1">
                <a:solidFill>
                  <a:srgbClr val="008000"/>
                </a:solidFill>
                <a:latin typeface="Roboto" pitchFamily="2" charset="0"/>
                <a:cs typeface="Roboto" pitchFamily="2" charset="0"/>
              </a:rPr>
              <a:t>lines</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which</a:t>
            </a:r>
            <a:r>
              <a:rPr lang="es-AR" altLang="en-US" sz="2000" i="0" dirty="0">
                <a:solidFill>
                  <a:srgbClr val="008000"/>
                </a:solidFill>
                <a:latin typeface="Roboto" pitchFamily="2" charset="0"/>
                <a:cs typeface="Roboto" pitchFamily="2" charset="0"/>
              </a:rPr>
              <a:t> are </a:t>
            </a:r>
            <a:r>
              <a:rPr lang="es-AR" altLang="en-US" sz="2000" i="0" dirty="0" err="1">
                <a:solidFill>
                  <a:srgbClr val="008000"/>
                </a:solidFill>
                <a:latin typeface="Roboto" pitchFamily="2" charset="0"/>
                <a:cs typeface="Roboto" pitchFamily="2" charset="0"/>
              </a:rPr>
              <a:t>usually</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not</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included</a:t>
            </a:r>
            <a:r>
              <a:rPr lang="es-AR" altLang="en-US" sz="2000" i="0" dirty="0">
                <a:solidFill>
                  <a:srgbClr val="008000"/>
                </a:solidFill>
                <a:latin typeface="Roboto" pitchFamily="2" charset="0"/>
                <a:cs typeface="Roboto" pitchFamily="2" charset="0"/>
              </a:rPr>
              <a:t> in </a:t>
            </a:r>
            <a:r>
              <a:rPr lang="es-AR" altLang="en-US" sz="2000" i="0" dirty="0" err="1">
                <a:solidFill>
                  <a:srgbClr val="008000"/>
                </a:solidFill>
                <a:latin typeface="Roboto" pitchFamily="2" charset="0"/>
                <a:cs typeface="Roboto" pitchFamily="2" charset="0"/>
              </a:rPr>
              <a:t>the</a:t>
            </a:r>
            <a:r>
              <a:rPr lang="es-AR" altLang="en-US" sz="2000" i="0" dirty="0">
                <a:solidFill>
                  <a:srgbClr val="008000"/>
                </a:solidFill>
                <a:latin typeface="Roboto" pitchFamily="2" charset="0"/>
                <a:cs typeface="Roboto" pitchFamily="2" charset="0"/>
              </a:rPr>
              <a:t> VUI, </a:t>
            </a:r>
            <a:r>
              <a:rPr lang="es-AR" altLang="en-US" sz="2000" i="0" dirty="0" err="1">
                <a:solidFill>
                  <a:srgbClr val="008000"/>
                </a:solidFill>
                <a:latin typeface="Roboto" pitchFamily="2" charset="0"/>
                <a:cs typeface="Roboto" pitchFamily="2" charset="0"/>
              </a:rPr>
              <a:t>such</a:t>
            </a:r>
            <a:r>
              <a:rPr lang="es-AR" altLang="en-US" sz="2000" i="0" dirty="0">
                <a:solidFill>
                  <a:srgbClr val="008000"/>
                </a:solidFill>
                <a:latin typeface="Roboto" pitchFamily="2" charset="0"/>
                <a:cs typeface="Roboto" pitchFamily="2" charset="0"/>
              </a:rPr>
              <a:t> as global </a:t>
            </a:r>
            <a:r>
              <a:rPr lang="es-AR" altLang="en-US" sz="2000" i="0" dirty="0" err="1">
                <a:solidFill>
                  <a:srgbClr val="008000"/>
                </a:solidFill>
                <a:latin typeface="Roboto" pitchFamily="2" charset="0"/>
                <a:cs typeface="Roboto" pitchFamily="2" charset="0"/>
              </a:rPr>
              <a:t>behaviors</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for</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NoInput</a:t>
            </a:r>
            <a:r>
              <a:rPr lang="es-AR" altLang="en-US" sz="2000" i="0" dirty="0">
                <a:solidFill>
                  <a:srgbClr val="008000"/>
                </a:solidFill>
                <a:latin typeface="Roboto" pitchFamily="2" charset="0"/>
                <a:cs typeface="Roboto" pitchFamily="2" charset="0"/>
              </a:rPr>
              <a:t>/</a:t>
            </a:r>
            <a:r>
              <a:rPr lang="es-AR" altLang="en-US" sz="2000" i="0" dirty="0" err="1">
                <a:solidFill>
                  <a:srgbClr val="008000"/>
                </a:solidFill>
                <a:latin typeface="Roboto" pitchFamily="2" charset="0"/>
                <a:cs typeface="Roboto" pitchFamily="2" charset="0"/>
              </a:rPr>
              <a:t>NoMatch</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MainMenu</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Agent</a:t>
            </a:r>
            <a:r>
              <a:rPr lang="es-AR" altLang="en-US" sz="2000" i="0" dirty="0">
                <a:solidFill>
                  <a:srgbClr val="008000"/>
                </a:solidFill>
                <a:latin typeface="Roboto" pitchFamily="2" charset="0"/>
                <a:cs typeface="Roboto" pitchFamily="2" charset="0"/>
              </a:rPr>
              <a:t>, </a:t>
            </a:r>
            <a:r>
              <a:rPr lang="es-AR" altLang="en-US" sz="2000" i="0" dirty="0" err="1">
                <a:solidFill>
                  <a:srgbClr val="008000"/>
                </a:solidFill>
                <a:latin typeface="Roboto" pitchFamily="2" charset="0"/>
                <a:cs typeface="Roboto" pitchFamily="2" charset="0"/>
              </a:rPr>
              <a:t>etc</a:t>
            </a:r>
            <a:r>
              <a:rPr lang="es-AR" altLang="en-US" sz="2000" i="0" dirty="0">
                <a:solidFill>
                  <a:srgbClr val="008000"/>
                </a:solidFill>
                <a:latin typeface="Roboto" pitchFamily="2" charset="0"/>
                <a:cs typeface="Roboto" pitchFamily="2" charset="0"/>
              </a:rPr>
              <a:t>, as </a:t>
            </a:r>
            <a:r>
              <a:rPr lang="es-AR" altLang="en-US" sz="2000" i="0" dirty="0" err="1">
                <a:solidFill>
                  <a:srgbClr val="008000"/>
                </a:solidFill>
                <a:latin typeface="Roboto" pitchFamily="2" charset="0"/>
                <a:cs typeface="Roboto" pitchFamily="2" charset="0"/>
              </a:rPr>
              <a:t>defined</a:t>
            </a:r>
            <a:endParaRPr lang="es-AR" altLang="en-US" sz="2000" i="0" dirty="0">
              <a:solidFill>
                <a:srgbClr val="008000"/>
              </a:solidFill>
              <a:latin typeface="Roboto" pitchFamily="2" charset="0"/>
              <a:cs typeface="Roboto" pitchFamily="2" charset="0"/>
            </a:endParaRPr>
          </a:p>
        </p:txBody>
      </p:sp>
    </p:spTree>
    <p:extLst>
      <p:ext uri="{BB962C8B-B14F-4D97-AF65-F5344CB8AC3E}">
        <p14:creationId xmlns:p14="http://schemas.microsoft.com/office/powerpoint/2010/main" val="11923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B9241F2-430C-4355-BC1F-BA5B8AB9AF0A}"/>
              </a:ext>
            </a:extLst>
          </p:cNvPr>
          <p:cNvPicPr>
            <a:picLocks noChangeAspect="1"/>
          </p:cNvPicPr>
          <p:nvPr/>
        </p:nvPicPr>
        <p:blipFill>
          <a:blip r:embed="rId2"/>
          <a:stretch>
            <a:fillRect/>
          </a:stretch>
        </p:blipFill>
        <p:spPr>
          <a:xfrm>
            <a:off x="3765755" y="1926915"/>
            <a:ext cx="5378245" cy="3851275"/>
          </a:xfrm>
          <a:prstGeom prst="rect">
            <a:avLst/>
          </a:prstGeom>
        </p:spPr>
      </p:pic>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700" y="217488"/>
            <a:ext cx="7062788"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b="1" i="0" dirty="0" err="1">
                <a:solidFill>
                  <a:srgbClr val="669900"/>
                </a:solidFill>
                <a:latin typeface="Roboto"/>
              </a:rPr>
              <a:t>Quality</a:t>
            </a:r>
            <a:r>
              <a:rPr lang="es-AR" altLang="es-ES" b="1" i="0" dirty="0">
                <a:solidFill>
                  <a:srgbClr val="669900"/>
                </a:solidFill>
                <a:latin typeface="Roboto"/>
              </a:rPr>
              <a:t> </a:t>
            </a:r>
            <a:r>
              <a:rPr lang="es-AR" altLang="es-ES" b="1" i="0" dirty="0" err="1">
                <a:solidFill>
                  <a:srgbClr val="669900"/>
                </a:solidFill>
                <a:latin typeface="Roboto"/>
              </a:rPr>
              <a:t>Assurance</a:t>
            </a:r>
            <a:r>
              <a:rPr lang="es-AR" altLang="es-ES" b="1" i="0" dirty="0">
                <a:solidFill>
                  <a:srgbClr val="669900"/>
                </a:solidFill>
                <a:latin typeface="Roboto"/>
              </a:rPr>
              <a:t> – Test Case </a:t>
            </a:r>
            <a:r>
              <a:rPr lang="es-AR" altLang="es-ES" b="1" i="0" dirty="0" err="1">
                <a:solidFill>
                  <a:srgbClr val="669900"/>
                </a:solidFill>
                <a:latin typeface="Roboto"/>
              </a:rPr>
              <a:t>Design</a:t>
            </a:r>
            <a:endParaRPr lang="es-ES" altLang="es-ES" b="1" i="0" dirty="0">
              <a:solidFill>
                <a:srgbClr val="669900"/>
              </a:solidFill>
              <a:latin typeface="Roboto"/>
            </a:endParaRPr>
          </a:p>
        </p:txBody>
      </p:sp>
      <p:sp>
        <p:nvSpPr>
          <p:cNvPr id="14339" name="CuadroTexto 1">
            <a:extLst>
              <a:ext uri="{FF2B5EF4-FFF2-40B4-BE49-F238E27FC236}">
                <a16:creationId xmlns:a16="http://schemas.microsoft.com/office/drawing/2014/main" id="{298EA27A-1A4B-4DCE-A2B6-A4CF671EC915}"/>
              </a:ext>
            </a:extLst>
          </p:cNvPr>
          <p:cNvSpPr txBox="1">
            <a:spLocks noChangeArrowheads="1"/>
          </p:cNvSpPr>
          <p:nvPr/>
        </p:nvSpPr>
        <p:spPr bwMode="auto">
          <a:xfrm>
            <a:off x="112713" y="1139825"/>
            <a:ext cx="481171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Design</a:t>
            </a:r>
            <a:endParaRPr lang="es-ES" altLang="es-ES" sz="2400" b="1" i="0" u="sng" dirty="0">
              <a:solidFill>
                <a:srgbClr val="669900"/>
              </a:solidFill>
              <a:latin typeface="Roboto"/>
            </a:endParaRPr>
          </a:p>
        </p:txBody>
      </p:sp>
      <p:sp>
        <p:nvSpPr>
          <p:cNvPr id="14340" name="TextBox 1">
            <a:extLst>
              <a:ext uri="{FF2B5EF4-FFF2-40B4-BE49-F238E27FC236}">
                <a16:creationId xmlns:a16="http://schemas.microsoft.com/office/drawing/2014/main" id="{8041D219-E57F-4BC3-AF06-66BEA68FE0AC}"/>
              </a:ext>
            </a:extLst>
          </p:cNvPr>
          <p:cNvSpPr txBox="1">
            <a:spLocks noChangeArrowheads="1"/>
          </p:cNvSpPr>
          <p:nvPr/>
        </p:nvSpPr>
        <p:spPr bwMode="auto">
          <a:xfrm>
            <a:off x="266701" y="2084871"/>
            <a:ext cx="386238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marL="0" indent="0">
              <a:spcBef>
                <a:spcPct val="0"/>
              </a:spcBef>
              <a:buClrTx/>
              <a:buSzTx/>
              <a:buNone/>
            </a:pPr>
            <a:r>
              <a:rPr lang="es-AR" altLang="en-US" sz="1800" i="0" dirty="0" err="1">
                <a:solidFill>
                  <a:srgbClr val="008000"/>
                </a:solidFill>
                <a:latin typeface="Roboto" pitchFamily="2" charset="0"/>
                <a:cs typeface="Roboto" pitchFamily="2" charset="0"/>
              </a:rPr>
              <a:t>You</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must</a:t>
            </a:r>
            <a:r>
              <a:rPr lang="es-AR" altLang="en-US" sz="1800" i="0" dirty="0">
                <a:solidFill>
                  <a:srgbClr val="008000"/>
                </a:solidFill>
                <a:latin typeface="Roboto" pitchFamily="2" charset="0"/>
                <a:cs typeface="Roboto" pitchFamily="2" charset="0"/>
              </a:rPr>
              <a:t> try </a:t>
            </a:r>
            <a:r>
              <a:rPr lang="es-AR" altLang="en-US" sz="1800" i="0" dirty="0" err="1">
                <a:solidFill>
                  <a:srgbClr val="008000"/>
                </a:solidFill>
                <a:latin typeface="Roboto" pitchFamily="2" charset="0"/>
                <a:cs typeface="Roboto" pitchFamily="2" charset="0"/>
              </a:rPr>
              <a:t>to</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include</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whenever</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possible</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the</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options</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which</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allow</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you</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to</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stay</a:t>
            </a:r>
            <a:r>
              <a:rPr lang="es-AR" altLang="en-US" sz="1800" i="0" dirty="0">
                <a:solidFill>
                  <a:srgbClr val="008000"/>
                </a:solidFill>
                <a:latin typeface="Roboto" pitchFamily="2" charset="0"/>
                <a:cs typeface="Roboto" pitchFamily="2" charset="0"/>
              </a:rPr>
              <a:t> in </a:t>
            </a:r>
            <a:r>
              <a:rPr lang="es-AR" altLang="en-US" sz="1800" i="0" dirty="0" err="1">
                <a:solidFill>
                  <a:srgbClr val="008000"/>
                </a:solidFill>
                <a:latin typeface="Roboto" pitchFamily="2" charset="0"/>
                <a:cs typeface="Roboto" pitchFamily="2" charset="0"/>
              </a:rPr>
              <a:t>the</a:t>
            </a:r>
            <a:r>
              <a:rPr lang="es-AR" altLang="en-US" sz="1800" i="0" dirty="0">
                <a:solidFill>
                  <a:srgbClr val="008000"/>
                </a:solidFill>
                <a:latin typeface="Roboto" pitchFamily="2" charset="0"/>
                <a:cs typeface="Roboto" pitchFamily="2" charset="0"/>
              </a:rPr>
              <a:t> Flow (</a:t>
            </a:r>
            <a:r>
              <a:rPr lang="es-AR" altLang="en-US" sz="1800" i="0" dirty="0" err="1">
                <a:solidFill>
                  <a:srgbClr val="008000"/>
                </a:solidFill>
                <a:latin typeface="Roboto" pitchFamily="2" charset="0"/>
                <a:cs typeface="Roboto" pitchFamily="2" charset="0"/>
              </a:rPr>
              <a:t>such</a:t>
            </a:r>
            <a:r>
              <a:rPr lang="es-AR" altLang="en-US" sz="1800" i="0" dirty="0">
                <a:solidFill>
                  <a:srgbClr val="008000"/>
                </a:solidFill>
                <a:latin typeface="Roboto" pitchFamily="2" charset="0"/>
                <a:cs typeface="Roboto" pitchFamily="2" charset="0"/>
              </a:rPr>
              <a:t> as </a:t>
            </a:r>
            <a:r>
              <a:rPr lang="es-AR" altLang="en-US" sz="1800" i="0" dirty="0" err="1">
                <a:solidFill>
                  <a:srgbClr val="008000"/>
                </a:solidFill>
                <a:latin typeface="Roboto" pitchFamily="2" charset="0"/>
                <a:cs typeface="Roboto" pitchFamily="2" charset="0"/>
              </a:rPr>
              <a:t>previous</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menu</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repeat</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go</a:t>
            </a:r>
            <a:r>
              <a:rPr lang="es-AR" altLang="en-US" sz="1800" i="0" dirty="0">
                <a:solidFill>
                  <a:srgbClr val="008000"/>
                </a:solidFill>
                <a:latin typeface="Roboto" pitchFamily="2" charset="0"/>
                <a:cs typeface="Roboto" pitchFamily="2" charset="0"/>
              </a:rPr>
              <a:t> back </a:t>
            </a:r>
            <a:r>
              <a:rPr lang="es-AR" altLang="en-US" sz="1800" i="0" dirty="0" err="1">
                <a:solidFill>
                  <a:srgbClr val="008000"/>
                </a:solidFill>
                <a:latin typeface="Roboto" pitchFamily="2" charset="0"/>
                <a:cs typeface="Roboto" pitchFamily="2" charset="0"/>
              </a:rPr>
              <a:t>to</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main</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menu</a:t>
            </a:r>
            <a:r>
              <a:rPr lang="es-AR" altLang="en-US" sz="1800" i="0" dirty="0">
                <a:solidFill>
                  <a:srgbClr val="008000"/>
                </a:solidFill>
                <a:latin typeface="Roboto" pitchFamily="2" charset="0"/>
                <a:cs typeface="Roboto" pitchFamily="2" charset="0"/>
              </a:rPr>
              <a:t>).</a:t>
            </a:r>
          </a:p>
          <a:p>
            <a:pPr marL="0" indent="0">
              <a:spcBef>
                <a:spcPct val="0"/>
              </a:spcBef>
              <a:buClrTx/>
              <a:buSzTx/>
              <a:buNone/>
            </a:pPr>
            <a:endParaRPr lang="es-AR" altLang="en-US" sz="1800" i="0" dirty="0">
              <a:solidFill>
                <a:srgbClr val="008000"/>
              </a:solidFill>
              <a:latin typeface="Roboto" pitchFamily="2" charset="0"/>
              <a:cs typeface="Roboto" pitchFamily="2" charset="0"/>
            </a:endParaRPr>
          </a:p>
          <a:p>
            <a:pPr marL="0" indent="0">
              <a:spcBef>
                <a:spcPct val="0"/>
              </a:spcBef>
              <a:buClrTx/>
              <a:buSzTx/>
              <a:buNone/>
            </a:pPr>
            <a:r>
              <a:rPr lang="es-AR" altLang="en-US" sz="1800" i="0" dirty="0" err="1">
                <a:solidFill>
                  <a:srgbClr val="008000"/>
                </a:solidFill>
                <a:latin typeface="Roboto" pitchFamily="2" charset="0"/>
                <a:cs typeface="Roboto" pitchFamily="2" charset="0"/>
              </a:rPr>
              <a:t>The</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best</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approach</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is</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to</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highlight</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the</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branch</a:t>
            </a:r>
            <a:r>
              <a:rPr lang="es-AR" altLang="en-US" sz="1800" i="0" dirty="0">
                <a:solidFill>
                  <a:srgbClr val="008000"/>
                </a:solidFill>
                <a:latin typeface="Roboto" pitchFamily="2" charset="0"/>
                <a:cs typeface="Roboto" pitchFamily="2" charset="0"/>
              </a:rPr>
              <a:t>/es </a:t>
            </a:r>
            <a:r>
              <a:rPr lang="es-AR" altLang="en-US" sz="1800" i="0" dirty="0" err="1">
                <a:solidFill>
                  <a:srgbClr val="008000"/>
                </a:solidFill>
                <a:latin typeface="Roboto" pitchFamily="2" charset="0"/>
                <a:cs typeface="Roboto" pitchFamily="2" charset="0"/>
              </a:rPr>
              <a:t>covered</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by</a:t>
            </a:r>
            <a:r>
              <a:rPr lang="es-AR" altLang="en-US" sz="1800" i="0" dirty="0">
                <a:solidFill>
                  <a:srgbClr val="008000"/>
                </a:solidFill>
                <a:latin typeface="Roboto" pitchFamily="2" charset="0"/>
                <a:cs typeface="Roboto" pitchFamily="2" charset="0"/>
              </a:rPr>
              <a:t> a particular Test Case.</a:t>
            </a:r>
          </a:p>
          <a:p>
            <a:pPr marL="0" indent="0">
              <a:spcBef>
                <a:spcPct val="0"/>
              </a:spcBef>
              <a:buClrTx/>
              <a:buSzTx/>
              <a:buNone/>
            </a:pPr>
            <a:endParaRPr lang="es-AR" altLang="en-US" sz="1800" i="0" dirty="0">
              <a:solidFill>
                <a:srgbClr val="008000"/>
              </a:solidFill>
              <a:latin typeface="Roboto" pitchFamily="2" charset="0"/>
              <a:cs typeface="Roboto" pitchFamily="2" charset="0"/>
            </a:endParaRPr>
          </a:p>
          <a:p>
            <a:pPr marL="0" indent="0">
              <a:spcBef>
                <a:spcPct val="0"/>
              </a:spcBef>
              <a:buClrTx/>
              <a:buSzTx/>
              <a:buNone/>
            </a:pPr>
            <a:r>
              <a:rPr lang="es-AR" altLang="en-US" sz="1800" i="0" dirty="0">
                <a:solidFill>
                  <a:srgbClr val="008000"/>
                </a:solidFill>
                <a:latin typeface="Roboto" pitchFamily="2" charset="0"/>
                <a:cs typeface="Roboto" pitchFamily="2" charset="0"/>
              </a:rPr>
              <a:t>At </a:t>
            </a:r>
            <a:r>
              <a:rPr lang="es-AR" altLang="en-US" sz="1800" i="0" dirty="0" err="1">
                <a:solidFill>
                  <a:srgbClr val="008000"/>
                </a:solidFill>
                <a:latin typeface="Roboto" pitchFamily="2" charset="0"/>
                <a:cs typeface="Roboto" pitchFamily="2" charset="0"/>
              </a:rPr>
              <a:t>the</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end</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of</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the</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design</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stage</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all</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application</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branches</a:t>
            </a:r>
            <a:r>
              <a:rPr lang="es-AR" altLang="en-US" sz="1800" i="0" dirty="0">
                <a:solidFill>
                  <a:srgbClr val="008000"/>
                </a:solidFill>
                <a:latin typeface="Roboto" pitchFamily="2" charset="0"/>
                <a:cs typeface="Roboto" pitchFamily="2" charset="0"/>
              </a:rPr>
              <a:t> </a:t>
            </a:r>
            <a:r>
              <a:rPr lang="es-AR" altLang="en-US" sz="1800" i="0" dirty="0" err="1">
                <a:solidFill>
                  <a:srgbClr val="008000"/>
                </a:solidFill>
                <a:latin typeface="Roboto" pitchFamily="2" charset="0"/>
                <a:cs typeface="Roboto" pitchFamily="2" charset="0"/>
              </a:rPr>
              <a:t>should</a:t>
            </a:r>
            <a:r>
              <a:rPr lang="es-AR" altLang="en-US" sz="1800" i="0" dirty="0">
                <a:solidFill>
                  <a:srgbClr val="008000"/>
                </a:solidFill>
                <a:latin typeface="Roboto" pitchFamily="2" charset="0"/>
                <a:cs typeface="Roboto" pitchFamily="2" charset="0"/>
              </a:rPr>
              <a:t> be </a:t>
            </a:r>
            <a:r>
              <a:rPr lang="es-AR" altLang="en-US" sz="1800" i="0" dirty="0" err="1">
                <a:solidFill>
                  <a:srgbClr val="008000"/>
                </a:solidFill>
                <a:latin typeface="Roboto" pitchFamily="2" charset="0"/>
                <a:cs typeface="Roboto" pitchFamily="2" charset="0"/>
              </a:rPr>
              <a:t>highlighted</a:t>
            </a:r>
            <a:r>
              <a:rPr lang="es-AR" altLang="en-US" sz="1800" i="0" dirty="0">
                <a:solidFill>
                  <a:srgbClr val="008000"/>
                </a:solidFill>
                <a:latin typeface="Roboto" pitchFamily="2" charset="0"/>
                <a:cs typeface="Roboto" pitchFamily="2" charset="0"/>
              </a:rPr>
              <a:t>.</a:t>
            </a:r>
          </a:p>
        </p:txBody>
      </p:sp>
    </p:spTree>
    <p:extLst>
      <p:ext uri="{BB962C8B-B14F-4D97-AF65-F5344CB8AC3E}">
        <p14:creationId xmlns:p14="http://schemas.microsoft.com/office/powerpoint/2010/main" val="307472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699" y="217488"/>
            <a:ext cx="7534275" cy="46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600" b="1" i="0" dirty="0" err="1">
                <a:solidFill>
                  <a:srgbClr val="669900"/>
                </a:solidFill>
                <a:latin typeface="Roboto"/>
              </a:rPr>
              <a:t>Quality</a:t>
            </a:r>
            <a:r>
              <a:rPr lang="es-AR" altLang="es-ES" sz="2600" b="1" i="0" dirty="0">
                <a:solidFill>
                  <a:srgbClr val="669900"/>
                </a:solidFill>
                <a:latin typeface="Roboto"/>
              </a:rPr>
              <a:t> </a:t>
            </a:r>
            <a:r>
              <a:rPr lang="es-AR" altLang="es-ES" sz="2600" b="1" i="0" dirty="0" err="1">
                <a:solidFill>
                  <a:srgbClr val="669900"/>
                </a:solidFill>
                <a:latin typeface="Roboto"/>
              </a:rPr>
              <a:t>Assurance</a:t>
            </a:r>
            <a:r>
              <a:rPr lang="es-AR" altLang="es-ES" sz="2600" b="1" i="0" dirty="0">
                <a:solidFill>
                  <a:srgbClr val="669900"/>
                </a:solidFill>
                <a:latin typeface="Roboto"/>
              </a:rPr>
              <a:t> – </a:t>
            </a:r>
            <a:r>
              <a:rPr lang="es-AR" altLang="es-ES" sz="2600" b="1" i="0" dirty="0" err="1">
                <a:solidFill>
                  <a:srgbClr val="669900"/>
                </a:solidFill>
                <a:latin typeface="Roboto"/>
              </a:rPr>
              <a:t>Preparation</a:t>
            </a:r>
            <a:r>
              <a:rPr lang="es-AR" altLang="es-ES" sz="2600" b="1" i="0" dirty="0">
                <a:solidFill>
                  <a:srgbClr val="669900"/>
                </a:solidFill>
                <a:latin typeface="Roboto"/>
              </a:rPr>
              <a:t> </a:t>
            </a:r>
            <a:r>
              <a:rPr lang="es-AR" altLang="es-ES" sz="2600" b="1" i="0" dirty="0" err="1">
                <a:solidFill>
                  <a:srgbClr val="669900"/>
                </a:solidFill>
                <a:latin typeface="Roboto"/>
              </a:rPr>
              <a:t>for</a:t>
            </a:r>
            <a:r>
              <a:rPr lang="es-AR" altLang="es-ES" sz="2600" b="1" i="0" dirty="0">
                <a:solidFill>
                  <a:srgbClr val="669900"/>
                </a:solidFill>
                <a:latin typeface="Roboto"/>
              </a:rPr>
              <a:t> </a:t>
            </a:r>
            <a:r>
              <a:rPr lang="es-AR" altLang="es-ES" sz="2600" b="1" i="0" dirty="0" err="1">
                <a:solidFill>
                  <a:srgbClr val="669900"/>
                </a:solidFill>
                <a:latin typeface="Roboto"/>
              </a:rPr>
              <a:t>Zephyr</a:t>
            </a:r>
            <a:endParaRPr lang="es-ES" altLang="es-ES" sz="2600" b="1" i="0" dirty="0">
              <a:solidFill>
                <a:srgbClr val="669900"/>
              </a:solidFill>
              <a:latin typeface="Roboto"/>
            </a:endParaRPr>
          </a:p>
        </p:txBody>
      </p:sp>
      <p:sp>
        <p:nvSpPr>
          <p:cNvPr id="14340" name="TextBox 1">
            <a:extLst>
              <a:ext uri="{FF2B5EF4-FFF2-40B4-BE49-F238E27FC236}">
                <a16:creationId xmlns:a16="http://schemas.microsoft.com/office/drawing/2014/main" id="{8041D219-E57F-4BC3-AF06-66BEA68FE0AC}"/>
              </a:ext>
            </a:extLst>
          </p:cNvPr>
          <p:cNvSpPr txBox="1">
            <a:spLocks noChangeArrowheads="1"/>
          </p:cNvSpPr>
          <p:nvPr/>
        </p:nvSpPr>
        <p:spPr bwMode="auto">
          <a:xfrm>
            <a:off x="266699" y="1599096"/>
            <a:ext cx="85343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marL="0" indent="0">
              <a:spcBef>
                <a:spcPct val="0"/>
              </a:spcBef>
              <a:buClrTx/>
              <a:buSzTx/>
              <a:buNone/>
            </a:pPr>
            <a:r>
              <a:rPr lang="en-US" altLang="en-US" sz="1800" i="0" dirty="0">
                <a:solidFill>
                  <a:srgbClr val="008000"/>
                </a:solidFill>
                <a:latin typeface="Roboto" pitchFamily="2" charset="0"/>
                <a:cs typeface="Roboto" pitchFamily="2" charset="0"/>
              </a:rPr>
              <a:t>Zephyr for JIRA is a native application that exists in JIRA and brings quality test management capabilities to any JIRA project. When Zephyr is used with JIRA, the test can be created, viewed in any JIRA project, and executed immediately or as part of a testing cycle that may be linked to other issues</a:t>
            </a:r>
            <a:endParaRPr lang="es-AR" altLang="en-US" sz="1800" i="0" dirty="0">
              <a:solidFill>
                <a:srgbClr val="008000"/>
              </a:solidFill>
              <a:latin typeface="Roboto" pitchFamily="2" charset="0"/>
              <a:cs typeface="Roboto" pitchFamily="2" charset="0"/>
            </a:endParaRPr>
          </a:p>
        </p:txBody>
      </p:sp>
      <p:sp>
        <p:nvSpPr>
          <p:cNvPr id="6" name="CuadroTexto 1">
            <a:extLst>
              <a:ext uri="{FF2B5EF4-FFF2-40B4-BE49-F238E27FC236}">
                <a16:creationId xmlns:a16="http://schemas.microsoft.com/office/drawing/2014/main" id="{96B7BDA1-2626-4472-8545-914DDF1284FA}"/>
              </a:ext>
            </a:extLst>
          </p:cNvPr>
          <p:cNvSpPr txBox="1">
            <a:spLocks noChangeArrowheads="1"/>
          </p:cNvSpPr>
          <p:nvPr/>
        </p:nvSpPr>
        <p:spPr bwMode="auto">
          <a:xfrm>
            <a:off x="342902" y="1175233"/>
            <a:ext cx="128746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Zephyr</a:t>
            </a:r>
            <a:endParaRPr lang="es-ES" altLang="es-ES" sz="2400" b="1" i="0" u="sng" dirty="0">
              <a:solidFill>
                <a:srgbClr val="669900"/>
              </a:solidFill>
              <a:latin typeface="Roboto"/>
            </a:endParaRPr>
          </a:p>
        </p:txBody>
      </p:sp>
      <p:sp>
        <p:nvSpPr>
          <p:cNvPr id="7" name="CuadroTexto 1">
            <a:extLst>
              <a:ext uri="{FF2B5EF4-FFF2-40B4-BE49-F238E27FC236}">
                <a16:creationId xmlns:a16="http://schemas.microsoft.com/office/drawing/2014/main" id="{1BCCF85A-D797-491C-8C63-D8718A571D25}"/>
              </a:ext>
            </a:extLst>
          </p:cNvPr>
          <p:cNvSpPr txBox="1">
            <a:spLocks noChangeArrowheads="1"/>
          </p:cNvSpPr>
          <p:nvPr/>
        </p:nvSpPr>
        <p:spPr bwMode="auto">
          <a:xfrm>
            <a:off x="266698" y="2799425"/>
            <a:ext cx="163353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a:solidFill>
                  <a:srgbClr val="669900"/>
                </a:solidFill>
                <a:latin typeface="Roboto"/>
              </a:rPr>
              <a:t>Excel File</a:t>
            </a:r>
            <a:endParaRPr lang="es-ES" altLang="es-ES" sz="2400" b="1" i="0" u="sng" dirty="0">
              <a:solidFill>
                <a:srgbClr val="669900"/>
              </a:solidFill>
              <a:latin typeface="Roboto"/>
            </a:endParaRPr>
          </a:p>
        </p:txBody>
      </p:sp>
      <p:sp>
        <p:nvSpPr>
          <p:cNvPr id="9" name="TextBox 1">
            <a:extLst>
              <a:ext uri="{FF2B5EF4-FFF2-40B4-BE49-F238E27FC236}">
                <a16:creationId xmlns:a16="http://schemas.microsoft.com/office/drawing/2014/main" id="{8B77BE7C-DAED-450F-98AC-CC3E66DFA927}"/>
              </a:ext>
            </a:extLst>
          </p:cNvPr>
          <p:cNvSpPr txBox="1">
            <a:spLocks noChangeArrowheads="1"/>
          </p:cNvSpPr>
          <p:nvPr/>
        </p:nvSpPr>
        <p:spPr bwMode="auto">
          <a:xfrm>
            <a:off x="304800" y="3223288"/>
            <a:ext cx="436721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marL="0" indent="0">
              <a:spcBef>
                <a:spcPct val="0"/>
              </a:spcBef>
              <a:buClrTx/>
              <a:buSzTx/>
              <a:buNone/>
            </a:pPr>
            <a:r>
              <a:rPr lang="en-US" altLang="en-US" sz="1800" i="0" dirty="0">
                <a:solidFill>
                  <a:srgbClr val="008000"/>
                </a:solidFill>
                <a:latin typeface="Roboto" pitchFamily="2" charset="0"/>
                <a:cs typeface="Roboto" pitchFamily="2" charset="0"/>
              </a:rPr>
              <a:t>In order to BULK IMPORT test cases into Jira to be used later on by Zephyr, it must be done via an excel file.</a:t>
            </a:r>
          </a:p>
          <a:p>
            <a:pPr marL="0" indent="0">
              <a:spcBef>
                <a:spcPct val="0"/>
              </a:spcBef>
              <a:buClrTx/>
              <a:buSzTx/>
              <a:buNone/>
            </a:pPr>
            <a:r>
              <a:rPr lang="en-US" altLang="en-US" sz="1800" i="0" dirty="0">
                <a:solidFill>
                  <a:srgbClr val="008000"/>
                </a:solidFill>
                <a:latin typeface="Roboto" pitchFamily="2" charset="0"/>
                <a:cs typeface="Roboto" pitchFamily="2" charset="0"/>
              </a:rPr>
              <a:t>We create an official project deliverable (with cover sheet for revision history) and from that document we use the second spreadsheet to be used in the upload.</a:t>
            </a:r>
          </a:p>
          <a:p>
            <a:pPr marL="0" indent="0">
              <a:spcBef>
                <a:spcPct val="0"/>
              </a:spcBef>
              <a:buClrTx/>
              <a:buSzTx/>
              <a:buNone/>
            </a:pPr>
            <a:r>
              <a:rPr lang="en-US" altLang="en-US" sz="1800" i="0" dirty="0">
                <a:solidFill>
                  <a:srgbClr val="008000"/>
                </a:solidFill>
                <a:latin typeface="Roboto" pitchFamily="2" charset="0"/>
                <a:cs typeface="Roboto" pitchFamily="2" charset="0"/>
              </a:rPr>
              <a:t>See the attached sample, (the cover sheet must be edited to meet the project’s information (</a:t>
            </a:r>
            <a:r>
              <a:rPr lang="en-US" altLang="en-US" sz="1800" i="0" dirty="0" err="1">
                <a:solidFill>
                  <a:srgbClr val="008000"/>
                </a:solidFill>
                <a:latin typeface="Roboto" pitchFamily="2" charset="0"/>
                <a:cs typeface="Roboto" pitchFamily="2" charset="0"/>
              </a:rPr>
              <a:t>eProject</a:t>
            </a:r>
            <a:r>
              <a:rPr lang="en-US" altLang="en-US" sz="1800" i="0" dirty="0">
                <a:solidFill>
                  <a:srgbClr val="008000"/>
                </a:solidFill>
                <a:latin typeface="Roboto" pitchFamily="2" charset="0"/>
                <a:cs typeface="Roboto" pitchFamily="2" charset="0"/>
              </a:rPr>
              <a:t> number, description, logos, etc.)</a:t>
            </a:r>
          </a:p>
        </p:txBody>
      </p:sp>
      <p:pic>
        <p:nvPicPr>
          <p:cNvPr id="10" name="Imagen 9">
            <a:extLst>
              <a:ext uri="{FF2B5EF4-FFF2-40B4-BE49-F238E27FC236}">
                <a16:creationId xmlns:a16="http://schemas.microsoft.com/office/drawing/2014/main" id="{2AAADED0-5B15-4CAC-96EC-A27D9CFCF1BC}"/>
              </a:ext>
            </a:extLst>
          </p:cNvPr>
          <p:cNvPicPr>
            <a:picLocks noChangeAspect="1"/>
          </p:cNvPicPr>
          <p:nvPr/>
        </p:nvPicPr>
        <p:blipFill>
          <a:blip r:embed="rId2"/>
          <a:stretch>
            <a:fillRect/>
          </a:stretch>
        </p:blipFill>
        <p:spPr>
          <a:xfrm>
            <a:off x="4724403" y="3202176"/>
            <a:ext cx="4152899" cy="3181543"/>
          </a:xfrm>
          <a:prstGeom prst="rect">
            <a:avLst/>
          </a:prstGeom>
        </p:spPr>
      </p:pic>
    </p:spTree>
    <p:extLst>
      <p:ext uri="{BB962C8B-B14F-4D97-AF65-F5344CB8AC3E}">
        <p14:creationId xmlns:p14="http://schemas.microsoft.com/office/powerpoint/2010/main" val="369189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699" y="217488"/>
            <a:ext cx="7534275"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600" b="1" i="0" dirty="0" err="1">
                <a:solidFill>
                  <a:srgbClr val="669900"/>
                </a:solidFill>
                <a:latin typeface="Roboto"/>
              </a:rPr>
              <a:t>Quality</a:t>
            </a:r>
            <a:r>
              <a:rPr lang="es-AR" altLang="es-ES" sz="2600" b="1" i="0" dirty="0">
                <a:solidFill>
                  <a:srgbClr val="669900"/>
                </a:solidFill>
                <a:latin typeface="Roboto"/>
              </a:rPr>
              <a:t> </a:t>
            </a:r>
            <a:r>
              <a:rPr lang="es-AR" altLang="es-ES" sz="2600" b="1" i="0" dirty="0" err="1">
                <a:solidFill>
                  <a:srgbClr val="669900"/>
                </a:solidFill>
                <a:latin typeface="Roboto"/>
              </a:rPr>
              <a:t>Assurance</a:t>
            </a:r>
            <a:r>
              <a:rPr lang="es-AR" altLang="es-ES" sz="2600" b="1" i="0" dirty="0">
                <a:solidFill>
                  <a:srgbClr val="669900"/>
                </a:solidFill>
                <a:latin typeface="Roboto"/>
              </a:rPr>
              <a:t> – </a:t>
            </a:r>
            <a:r>
              <a:rPr lang="es-AR" altLang="es-ES" sz="2600" b="1" i="0" dirty="0" err="1">
                <a:solidFill>
                  <a:srgbClr val="669900"/>
                </a:solidFill>
                <a:latin typeface="Roboto"/>
              </a:rPr>
              <a:t>Preparation</a:t>
            </a:r>
            <a:r>
              <a:rPr lang="es-AR" altLang="es-ES" sz="2600" b="1" i="0" dirty="0">
                <a:solidFill>
                  <a:srgbClr val="669900"/>
                </a:solidFill>
                <a:latin typeface="Roboto"/>
              </a:rPr>
              <a:t> </a:t>
            </a:r>
            <a:r>
              <a:rPr lang="es-AR" altLang="es-ES" sz="2600" b="1" i="0" dirty="0" err="1">
                <a:solidFill>
                  <a:srgbClr val="669900"/>
                </a:solidFill>
                <a:latin typeface="Roboto"/>
              </a:rPr>
              <a:t>for</a:t>
            </a:r>
            <a:r>
              <a:rPr lang="es-AR" altLang="es-ES" sz="2600" b="1" i="0" dirty="0">
                <a:solidFill>
                  <a:srgbClr val="669900"/>
                </a:solidFill>
                <a:latin typeface="Roboto"/>
              </a:rPr>
              <a:t> </a:t>
            </a:r>
            <a:r>
              <a:rPr lang="es-AR" altLang="es-ES" sz="2600" b="1" i="0" dirty="0" err="1">
                <a:solidFill>
                  <a:srgbClr val="669900"/>
                </a:solidFill>
                <a:latin typeface="Roboto"/>
              </a:rPr>
              <a:t>Zephyr</a:t>
            </a:r>
            <a:r>
              <a:rPr lang="es-AR" altLang="es-ES" sz="2600" b="1" i="0" dirty="0">
                <a:solidFill>
                  <a:srgbClr val="669900"/>
                </a:solidFill>
                <a:latin typeface="Roboto"/>
              </a:rPr>
              <a:t> (cont.)</a:t>
            </a:r>
            <a:endParaRPr lang="es-ES" altLang="es-ES" sz="2600" b="1" i="0" dirty="0">
              <a:solidFill>
                <a:srgbClr val="669900"/>
              </a:solidFill>
              <a:latin typeface="Roboto"/>
            </a:endParaRPr>
          </a:p>
        </p:txBody>
      </p:sp>
      <p:sp>
        <p:nvSpPr>
          <p:cNvPr id="14340" name="TextBox 1">
            <a:extLst>
              <a:ext uri="{FF2B5EF4-FFF2-40B4-BE49-F238E27FC236}">
                <a16:creationId xmlns:a16="http://schemas.microsoft.com/office/drawing/2014/main" id="{8041D219-E57F-4BC3-AF06-66BEA68FE0AC}"/>
              </a:ext>
            </a:extLst>
          </p:cNvPr>
          <p:cNvSpPr txBox="1">
            <a:spLocks noChangeArrowheads="1"/>
          </p:cNvSpPr>
          <p:nvPr/>
        </p:nvSpPr>
        <p:spPr bwMode="auto">
          <a:xfrm>
            <a:off x="266700" y="1599096"/>
            <a:ext cx="267652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marL="0" indent="0">
              <a:spcBef>
                <a:spcPct val="0"/>
              </a:spcBef>
              <a:buClrTx/>
              <a:buSzTx/>
              <a:buNone/>
            </a:pPr>
            <a:r>
              <a:rPr lang="en-US" altLang="en-US" sz="1800" i="0" dirty="0">
                <a:solidFill>
                  <a:srgbClr val="008000"/>
                </a:solidFill>
                <a:latin typeface="Roboto" pitchFamily="2" charset="0"/>
                <a:cs typeface="Roboto" pitchFamily="2" charset="0"/>
              </a:rPr>
              <a:t>The following fields should be present in your excel file</a:t>
            </a:r>
          </a:p>
          <a:p>
            <a:pPr>
              <a:spcBef>
                <a:spcPct val="0"/>
              </a:spcBef>
              <a:buClrTx/>
              <a:buSzTx/>
            </a:pPr>
            <a:r>
              <a:rPr lang="en-US" altLang="en-US" sz="1800" i="0" dirty="0">
                <a:solidFill>
                  <a:srgbClr val="008000"/>
                </a:solidFill>
                <a:latin typeface="Roboto" pitchFamily="2" charset="0"/>
                <a:cs typeface="Roboto" pitchFamily="2" charset="0"/>
              </a:rPr>
              <a:t>Summary (below see example)</a:t>
            </a:r>
          </a:p>
          <a:p>
            <a:pPr>
              <a:spcBef>
                <a:spcPct val="0"/>
              </a:spcBef>
              <a:buClrTx/>
              <a:buSzTx/>
            </a:pPr>
            <a:r>
              <a:rPr lang="en-US" altLang="en-US" sz="1800" i="0" dirty="0">
                <a:solidFill>
                  <a:srgbClr val="008000"/>
                </a:solidFill>
                <a:latin typeface="Roboto" pitchFamily="2" charset="0"/>
                <a:cs typeface="Roboto" pitchFamily="2" charset="0"/>
              </a:rPr>
              <a:t>Priority</a:t>
            </a:r>
          </a:p>
          <a:p>
            <a:pPr>
              <a:spcBef>
                <a:spcPct val="0"/>
              </a:spcBef>
              <a:buClrTx/>
              <a:buSzTx/>
            </a:pPr>
            <a:r>
              <a:rPr lang="en-US" altLang="en-US" sz="1800" i="0" dirty="0">
                <a:solidFill>
                  <a:srgbClr val="008000"/>
                </a:solidFill>
                <a:latin typeface="Roboto" pitchFamily="2" charset="0"/>
                <a:cs typeface="Roboto" pitchFamily="2" charset="0"/>
              </a:rPr>
              <a:t>Component/s</a:t>
            </a:r>
          </a:p>
          <a:p>
            <a:pPr>
              <a:spcBef>
                <a:spcPct val="0"/>
              </a:spcBef>
              <a:buClrTx/>
              <a:buSzTx/>
            </a:pPr>
            <a:r>
              <a:rPr lang="en-US" altLang="en-US" sz="1800" i="0" dirty="0">
                <a:solidFill>
                  <a:srgbClr val="008000"/>
                </a:solidFill>
                <a:latin typeface="Roboto" pitchFamily="2" charset="0"/>
                <a:cs typeface="Roboto" pitchFamily="2" charset="0"/>
              </a:rPr>
              <a:t>Linked Issues</a:t>
            </a:r>
          </a:p>
          <a:p>
            <a:pPr>
              <a:spcBef>
                <a:spcPct val="0"/>
              </a:spcBef>
              <a:buClrTx/>
              <a:buSzTx/>
            </a:pPr>
            <a:r>
              <a:rPr lang="en-US" altLang="en-US" sz="1800" i="0" dirty="0">
                <a:solidFill>
                  <a:srgbClr val="008000"/>
                </a:solidFill>
                <a:latin typeface="Roboto" pitchFamily="2" charset="0"/>
                <a:cs typeface="Roboto" pitchFamily="2" charset="0"/>
              </a:rPr>
              <a:t>Description</a:t>
            </a:r>
          </a:p>
          <a:p>
            <a:pPr>
              <a:spcBef>
                <a:spcPct val="0"/>
              </a:spcBef>
              <a:buClrTx/>
              <a:buSzTx/>
            </a:pPr>
            <a:r>
              <a:rPr lang="en-US" altLang="en-US" sz="1800" i="0" dirty="0">
                <a:solidFill>
                  <a:srgbClr val="008000"/>
                </a:solidFill>
                <a:latin typeface="Roboto" pitchFamily="2" charset="0"/>
                <a:cs typeface="Roboto" pitchFamily="2" charset="0"/>
              </a:rPr>
              <a:t>Labels</a:t>
            </a:r>
          </a:p>
          <a:p>
            <a:pPr>
              <a:spcBef>
                <a:spcPct val="0"/>
              </a:spcBef>
              <a:buClrTx/>
              <a:buSzTx/>
            </a:pPr>
            <a:r>
              <a:rPr lang="en-US" altLang="en-US" sz="1800" i="0" dirty="0">
                <a:solidFill>
                  <a:srgbClr val="008000"/>
                </a:solidFill>
                <a:latin typeface="Roboto" pitchFamily="2" charset="0"/>
                <a:cs typeface="Roboto" pitchFamily="2" charset="0"/>
              </a:rPr>
              <a:t>Test Automation</a:t>
            </a:r>
          </a:p>
          <a:p>
            <a:pPr>
              <a:spcBef>
                <a:spcPct val="0"/>
              </a:spcBef>
              <a:buClrTx/>
              <a:buSzTx/>
            </a:pPr>
            <a:r>
              <a:rPr lang="en-US" altLang="en-US" sz="1800" i="0" dirty="0">
                <a:solidFill>
                  <a:srgbClr val="008000"/>
                </a:solidFill>
                <a:latin typeface="Roboto" pitchFamily="2" charset="0"/>
                <a:cs typeface="Roboto" pitchFamily="2" charset="0"/>
              </a:rPr>
              <a:t>Test Step</a:t>
            </a:r>
          </a:p>
          <a:p>
            <a:pPr>
              <a:spcBef>
                <a:spcPct val="0"/>
              </a:spcBef>
              <a:buClrTx/>
              <a:buSzTx/>
            </a:pPr>
            <a:r>
              <a:rPr lang="en-US" altLang="en-US" sz="1800" i="0" dirty="0">
                <a:solidFill>
                  <a:srgbClr val="008000"/>
                </a:solidFill>
                <a:latin typeface="Roboto" pitchFamily="2" charset="0"/>
                <a:cs typeface="Roboto" pitchFamily="2" charset="0"/>
              </a:rPr>
              <a:t>Expected Result</a:t>
            </a:r>
          </a:p>
          <a:p>
            <a:pPr>
              <a:spcBef>
                <a:spcPct val="0"/>
              </a:spcBef>
              <a:buClrTx/>
              <a:buSzTx/>
            </a:pPr>
            <a:r>
              <a:rPr lang="en-US" altLang="en-US" sz="1800" i="0" dirty="0">
                <a:solidFill>
                  <a:srgbClr val="008000"/>
                </a:solidFill>
                <a:latin typeface="Roboto" pitchFamily="2" charset="0"/>
                <a:cs typeface="Roboto" pitchFamily="2" charset="0"/>
              </a:rPr>
              <a:t>Target Release</a:t>
            </a:r>
          </a:p>
          <a:p>
            <a:pPr>
              <a:spcBef>
                <a:spcPct val="0"/>
              </a:spcBef>
              <a:buClrTx/>
              <a:buSzTx/>
            </a:pPr>
            <a:r>
              <a:rPr lang="en-US" altLang="en-US" sz="1800" i="0" dirty="0">
                <a:solidFill>
                  <a:srgbClr val="008000"/>
                </a:solidFill>
                <a:latin typeface="Roboto" pitchFamily="2" charset="0"/>
                <a:cs typeface="Roboto" pitchFamily="2" charset="0"/>
              </a:rPr>
              <a:t>Test Areas</a:t>
            </a:r>
          </a:p>
          <a:p>
            <a:pPr>
              <a:spcBef>
                <a:spcPct val="0"/>
              </a:spcBef>
              <a:buClrTx/>
              <a:buSzTx/>
            </a:pPr>
            <a:r>
              <a:rPr lang="en-US" altLang="en-US" sz="1800" i="0" dirty="0">
                <a:solidFill>
                  <a:srgbClr val="008000"/>
                </a:solidFill>
                <a:latin typeface="Roboto" pitchFamily="2" charset="0"/>
                <a:cs typeface="Roboto" pitchFamily="2" charset="0"/>
              </a:rPr>
              <a:t>Test </a:t>
            </a:r>
            <a:r>
              <a:rPr lang="en-US" altLang="en-US" sz="1800" i="0" dirty="0" err="1">
                <a:solidFill>
                  <a:srgbClr val="008000"/>
                </a:solidFill>
                <a:latin typeface="Roboto" pitchFamily="2" charset="0"/>
                <a:cs typeface="Roboto" pitchFamily="2" charset="0"/>
              </a:rPr>
              <a:t>Activites</a:t>
            </a:r>
            <a:endParaRPr lang="en-US" altLang="en-US" sz="1800" i="0" dirty="0">
              <a:solidFill>
                <a:srgbClr val="008000"/>
              </a:solidFill>
              <a:latin typeface="Roboto" pitchFamily="2" charset="0"/>
              <a:cs typeface="Roboto" pitchFamily="2" charset="0"/>
            </a:endParaRPr>
          </a:p>
          <a:p>
            <a:pPr>
              <a:spcBef>
                <a:spcPct val="0"/>
              </a:spcBef>
              <a:buClrTx/>
              <a:buSzTx/>
            </a:pPr>
            <a:r>
              <a:rPr lang="en-US" altLang="en-US" sz="1800" i="0" dirty="0" err="1">
                <a:solidFill>
                  <a:srgbClr val="008000"/>
                </a:solidFill>
                <a:latin typeface="Roboto" pitchFamily="2" charset="0"/>
                <a:cs typeface="Roboto" pitchFamily="2" charset="0"/>
              </a:rPr>
              <a:t>Asignee</a:t>
            </a:r>
            <a:endParaRPr lang="en-US" altLang="en-US" sz="1800" i="0" dirty="0">
              <a:solidFill>
                <a:srgbClr val="008000"/>
              </a:solidFill>
              <a:latin typeface="Roboto" pitchFamily="2" charset="0"/>
              <a:cs typeface="Roboto" pitchFamily="2" charset="0"/>
            </a:endParaRPr>
          </a:p>
          <a:p>
            <a:pPr marL="0" indent="0">
              <a:spcBef>
                <a:spcPct val="0"/>
              </a:spcBef>
              <a:buClrTx/>
              <a:buSzTx/>
              <a:buNone/>
            </a:pPr>
            <a:endParaRPr lang="es-AR" altLang="en-US" sz="1800" i="0" dirty="0">
              <a:solidFill>
                <a:srgbClr val="008000"/>
              </a:solidFill>
              <a:latin typeface="Roboto" pitchFamily="2" charset="0"/>
              <a:cs typeface="Roboto" pitchFamily="2" charset="0"/>
            </a:endParaRPr>
          </a:p>
        </p:txBody>
      </p:sp>
      <p:sp>
        <p:nvSpPr>
          <p:cNvPr id="6" name="CuadroTexto 1">
            <a:extLst>
              <a:ext uri="{FF2B5EF4-FFF2-40B4-BE49-F238E27FC236}">
                <a16:creationId xmlns:a16="http://schemas.microsoft.com/office/drawing/2014/main" id="{96B7BDA1-2626-4472-8545-914DDF1284FA}"/>
              </a:ext>
            </a:extLst>
          </p:cNvPr>
          <p:cNvSpPr txBox="1">
            <a:spLocks noChangeArrowheads="1"/>
          </p:cNvSpPr>
          <p:nvPr/>
        </p:nvSpPr>
        <p:spPr bwMode="auto">
          <a:xfrm>
            <a:off x="342902" y="1175233"/>
            <a:ext cx="280034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a:solidFill>
                  <a:srgbClr val="669900"/>
                </a:solidFill>
                <a:latin typeface="Roboto"/>
              </a:rPr>
              <a:t>Excel File (cont.)</a:t>
            </a:r>
            <a:endParaRPr lang="es-ES" altLang="es-ES" sz="2400" b="1" i="0" u="sng" dirty="0">
              <a:solidFill>
                <a:srgbClr val="669900"/>
              </a:solidFill>
              <a:latin typeface="Roboto"/>
            </a:endParaRPr>
          </a:p>
        </p:txBody>
      </p:sp>
      <p:sp>
        <p:nvSpPr>
          <p:cNvPr id="11" name="TextBox 1">
            <a:extLst>
              <a:ext uri="{FF2B5EF4-FFF2-40B4-BE49-F238E27FC236}">
                <a16:creationId xmlns:a16="http://schemas.microsoft.com/office/drawing/2014/main" id="{B82EC2C1-3BC2-4666-BA19-E302248FE61F}"/>
              </a:ext>
            </a:extLst>
          </p:cNvPr>
          <p:cNvSpPr txBox="1">
            <a:spLocks noChangeArrowheads="1"/>
          </p:cNvSpPr>
          <p:nvPr/>
        </p:nvSpPr>
        <p:spPr bwMode="auto">
          <a:xfrm>
            <a:off x="3233736" y="1205913"/>
            <a:ext cx="5910264"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a:spcBef>
                <a:spcPct val="0"/>
              </a:spcBef>
              <a:buClrTx/>
              <a:buSzTx/>
            </a:pPr>
            <a:r>
              <a:rPr lang="en-US" altLang="en-US" sz="1100" i="0" dirty="0">
                <a:solidFill>
                  <a:srgbClr val="008000"/>
                </a:solidFill>
                <a:latin typeface="Roboto" pitchFamily="2" charset="0"/>
                <a:cs typeface="Roboto" pitchFamily="2" charset="0"/>
              </a:rPr>
              <a:t>Summary: This should be something that helps you identify the Test case easily, example: “</a:t>
            </a:r>
            <a:r>
              <a:rPr lang="en-US" altLang="en-US" sz="1100" i="0" dirty="0">
                <a:solidFill>
                  <a:schemeClr val="accent1">
                    <a:lumMod val="60000"/>
                    <a:lumOff val="40000"/>
                  </a:schemeClr>
                </a:solidFill>
                <a:latin typeface="Roboto" pitchFamily="2" charset="0"/>
                <a:cs typeface="Roboto" pitchFamily="2" charset="0"/>
              </a:rPr>
              <a:t>PA07</a:t>
            </a:r>
            <a:r>
              <a:rPr lang="en-US" altLang="en-US" sz="1100" i="0" dirty="0">
                <a:solidFill>
                  <a:srgbClr val="008000"/>
                </a:solidFill>
                <a:latin typeface="Roboto" pitchFamily="2" charset="0"/>
                <a:cs typeface="Roboto" pitchFamily="2" charset="0"/>
              </a:rPr>
              <a:t> - </a:t>
            </a:r>
            <a:r>
              <a:rPr lang="en-US" altLang="en-US" sz="1100" i="0" dirty="0">
                <a:solidFill>
                  <a:srgbClr val="FF0000"/>
                </a:solidFill>
                <a:latin typeface="Roboto" pitchFamily="2" charset="0"/>
                <a:cs typeface="Roboto" pitchFamily="2" charset="0"/>
              </a:rPr>
              <a:t>Has Play Balance  -Has Payment Options, chooses balance payment” </a:t>
            </a:r>
            <a:r>
              <a:rPr lang="en-US" altLang="en-US" sz="1100" i="0" dirty="0">
                <a:solidFill>
                  <a:srgbClr val="008000"/>
                </a:solidFill>
                <a:latin typeface="Roboto" pitchFamily="2" charset="0"/>
                <a:cs typeface="Roboto" pitchFamily="2" charset="0"/>
              </a:rPr>
              <a:t>(</a:t>
            </a:r>
            <a:r>
              <a:rPr lang="en-US" altLang="en-US" sz="1100" i="0" dirty="0">
                <a:solidFill>
                  <a:schemeClr val="accent1">
                    <a:lumMod val="60000"/>
                    <a:lumOff val="40000"/>
                  </a:schemeClr>
                </a:solidFill>
                <a:latin typeface="Roboto" pitchFamily="2" charset="0"/>
                <a:cs typeface="Roboto" pitchFamily="2" charset="0"/>
              </a:rPr>
              <a:t>Arbitrary Short Code - </a:t>
            </a:r>
            <a:r>
              <a:rPr lang="en-US" altLang="en-US" sz="1100" i="0" dirty="0">
                <a:solidFill>
                  <a:srgbClr val="FF0000"/>
                </a:solidFill>
                <a:latin typeface="Roboto" pitchFamily="2" charset="0"/>
                <a:cs typeface="Roboto" pitchFamily="2" charset="0"/>
              </a:rPr>
              <a:t>Brief Description</a:t>
            </a:r>
            <a:r>
              <a:rPr lang="en-US" altLang="en-US" sz="1100" i="0" dirty="0">
                <a:solidFill>
                  <a:srgbClr val="008000"/>
                </a:solidFill>
                <a:latin typeface="Roboto" pitchFamily="2" charset="0"/>
                <a:cs typeface="Roboto" pitchFamily="2" charset="0"/>
              </a:rPr>
              <a:t>)</a:t>
            </a:r>
          </a:p>
          <a:p>
            <a:pPr>
              <a:spcBef>
                <a:spcPct val="0"/>
              </a:spcBef>
              <a:buClrTx/>
              <a:buSzTx/>
            </a:pPr>
            <a:r>
              <a:rPr lang="en-US" altLang="en-US" sz="1100" i="0" dirty="0">
                <a:solidFill>
                  <a:srgbClr val="008000"/>
                </a:solidFill>
                <a:latin typeface="Roboto" pitchFamily="2" charset="0"/>
                <a:cs typeface="Roboto" pitchFamily="2" charset="0"/>
              </a:rPr>
              <a:t>Priority, fixed value, “P3 - Normal Queue”</a:t>
            </a:r>
          </a:p>
          <a:p>
            <a:pPr>
              <a:spcBef>
                <a:spcPct val="0"/>
              </a:spcBef>
              <a:buClrTx/>
              <a:buSzTx/>
            </a:pPr>
            <a:r>
              <a:rPr lang="en-US" altLang="en-US" sz="1100" i="0" dirty="0">
                <a:solidFill>
                  <a:srgbClr val="008000"/>
                </a:solidFill>
                <a:latin typeface="Roboto" pitchFamily="2" charset="0"/>
                <a:cs typeface="Roboto" pitchFamily="2" charset="0"/>
              </a:rPr>
              <a:t>Component/s, must match Jira component, it can be an app or </a:t>
            </a:r>
            <a:r>
              <a:rPr lang="en-US" altLang="en-US" sz="1100" i="0" dirty="0" err="1">
                <a:solidFill>
                  <a:srgbClr val="008000"/>
                </a:solidFill>
                <a:latin typeface="Roboto" pitchFamily="2" charset="0"/>
                <a:cs typeface="Roboto" pitchFamily="2" charset="0"/>
              </a:rPr>
              <a:t>subflow</a:t>
            </a:r>
            <a:r>
              <a:rPr lang="en-US" altLang="en-US" sz="1100" i="0" dirty="0">
                <a:solidFill>
                  <a:srgbClr val="008000"/>
                </a:solidFill>
                <a:latin typeface="Roboto" pitchFamily="2" charset="0"/>
                <a:cs typeface="Roboto" pitchFamily="2" charset="0"/>
              </a:rPr>
              <a:t> or submodule, example: “payment-</a:t>
            </a:r>
            <a:r>
              <a:rPr lang="en-US" altLang="en-US" sz="1100" i="0" dirty="0" err="1">
                <a:solidFill>
                  <a:srgbClr val="008000"/>
                </a:solidFill>
                <a:latin typeface="Roboto" pitchFamily="2" charset="0"/>
                <a:cs typeface="Roboto" pitchFamily="2" charset="0"/>
              </a:rPr>
              <a:t>ivr</a:t>
            </a:r>
            <a:r>
              <a:rPr lang="en-US" altLang="en-US" sz="1100" i="0" dirty="0">
                <a:solidFill>
                  <a:srgbClr val="008000"/>
                </a:solidFill>
                <a:latin typeface="Roboto" pitchFamily="2" charset="0"/>
                <a:cs typeface="Roboto" pitchFamily="2" charset="0"/>
              </a:rPr>
              <a:t>“</a:t>
            </a:r>
          </a:p>
          <a:p>
            <a:pPr>
              <a:spcBef>
                <a:spcPct val="0"/>
              </a:spcBef>
              <a:buClrTx/>
              <a:buSzTx/>
            </a:pPr>
            <a:r>
              <a:rPr lang="en-US" altLang="en-US" sz="1100" i="0" dirty="0">
                <a:solidFill>
                  <a:srgbClr val="008000"/>
                </a:solidFill>
                <a:latin typeface="Roboto" pitchFamily="2" charset="0"/>
                <a:cs typeface="Roboto" pitchFamily="2" charset="0"/>
              </a:rPr>
              <a:t>Linked Issues, leave blank</a:t>
            </a:r>
          </a:p>
          <a:p>
            <a:pPr>
              <a:spcBef>
                <a:spcPct val="0"/>
              </a:spcBef>
              <a:buClrTx/>
              <a:buSzTx/>
            </a:pPr>
            <a:r>
              <a:rPr lang="en-US" altLang="en-US" sz="1100" i="0" dirty="0">
                <a:solidFill>
                  <a:srgbClr val="008000"/>
                </a:solidFill>
                <a:latin typeface="Roboto" pitchFamily="2" charset="0"/>
                <a:cs typeface="Roboto" pitchFamily="2" charset="0"/>
              </a:rPr>
              <a:t>Description, similar to Summary, but it provides a more extensive verbiage on what will happen, and what is expected. Example: “User calls in and does not choose what language he wants to use. He is then handled in English, in the main option he chooses 1 (YES) and the guarantor number is found no previous credentials are present  so he is asked for DOB and maxes out and gets transferred”</a:t>
            </a:r>
          </a:p>
          <a:p>
            <a:pPr>
              <a:spcBef>
                <a:spcPct val="0"/>
              </a:spcBef>
              <a:buClrTx/>
              <a:buSzTx/>
            </a:pPr>
            <a:r>
              <a:rPr lang="en-US" altLang="en-US" sz="1100" i="0" dirty="0">
                <a:solidFill>
                  <a:srgbClr val="008000"/>
                </a:solidFill>
                <a:latin typeface="Roboto" pitchFamily="2" charset="0"/>
                <a:cs typeface="Roboto" pitchFamily="2" charset="0"/>
              </a:rPr>
              <a:t>Labels, these must be WITHOUT SPACES, they should be something meaningful for filtering, some examples: “</a:t>
            </a:r>
            <a:r>
              <a:rPr lang="en-US" altLang="en-US" sz="1100" i="0" dirty="0" err="1">
                <a:solidFill>
                  <a:srgbClr val="008000"/>
                </a:solidFill>
                <a:latin typeface="Roboto" pitchFamily="2" charset="0"/>
                <a:cs typeface="Roboto" pitchFamily="2" charset="0"/>
              </a:rPr>
              <a:t>NoInput</a:t>
            </a:r>
            <a:r>
              <a:rPr lang="en-US" altLang="en-US" sz="1100" i="0" dirty="0">
                <a:solidFill>
                  <a:srgbClr val="008000"/>
                </a:solidFill>
                <a:latin typeface="Roboto" pitchFamily="2" charset="0"/>
                <a:cs typeface="Roboto" pitchFamily="2" charset="0"/>
              </a:rPr>
              <a:t>, </a:t>
            </a:r>
            <a:r>
              <a:rPr lang="en-US" altLang="en-US" sz="1100" i="0" dirty="0" err="1">
                <a:solidFill>
                  <a:srgbClr val="008000"/>
                </a:solidFill>
                <a:latin typeface="Roboto" pitchFamily="2" charset="0"/>
                <a:cs typeface="Roboto" pitchFamily="2" charset="0"/>
              </a:rPr>
              <a:t>NoMatch</a:t>
            </a:r>
            <a:r>
              <a:rPr lang="en-US" altLang="en-US" sz="1100" i="0" dirty="0">
                <a:solidFill>
                  <a:srgbClr val="008000"/>
                </a:solidFill>
                <a:latin typeface="Roboto" pitchFamily="2" charset="0"/>
                <a:cs typeface="Roboto" pitchFamily="2" charset="0"/>
              </a:rPr>
              <a:t>, </a:t>
            </a:r>
            <a:r>
              <a:rPr lang="en-US" altLang="en-US" sz="1100" i="0" dirty="0" err="1">
                <a:solidFill>
                  <a:srgbClr val="008000"/>
                </a:solidFill>
                <a:latin typeface="Roboto" pitchFamily="2" charset="0"/>
                <a:cs typeface="Roboto" pitchFamily="2" charset="0"/>
              </a:rPr>
              <a:t>DTMF_Positive</a:t>
            </a:r>
            <a:r>
              <a:rPr lang="en-US" altLang="en-US" sz="1100" i="0" dirty="0">
                <a:solidFill>
                  <a:srgbClr val="008000"/>
                </a:solidFill>
                <a:latin typeface="Roboto" pitchFamily="2" charset="0"/>
                <a:cs typeface="Roboto" pitchFamily="2" charset="0"/>
              </a:rPr>
              <a:t>, </a:t>
            </a:r>
            <a:r>
              <a:rPr lang="en-US" altLang="en-US" sz="1100" i="0" dirty="0" err="1">
                <a:solidFill>
                  <a:srgbClr val="008000"/>
                </a:solidFill>
                <a:latin typeface="Roboto" pitchFamily="2" charset="0"/>
                <a:cs typeface="Roboto" pitchFamily="2" charset="0"/>
              </a:rPr>
              <a:t>DTMF_Negative</a:t>
            </a:r>
            <a:r>
              <a:rPr lang="en-US" altLang="en-US" sz="1100" i="0" dirty="0">
                <a:solidFill>
                  <a:srgbClr val="008000"/>
                </a:solidFill>
                <a:latin typeface="Roboto" pitchFamily="2" charset="0"/>
                <a:cs typeface="Roboto" pitchFamily="2" charset="0"/>
              </a:rPr>
              <a:t>, </a:t>
            </a:r>
            <a:r>
              <a:rPr lang="en-US" altLang="en-US" sz="1100" i="0" dirty="0" err="1">
                <a:solidFill>
                  <a:srgbClr val="008000"/>
                </a:solidFill>
                <a:latin typeface="Roboto" pitchFamily="2" charset="0"/>
                <a:cs typeface="Roboto" pitchFamily="2" charset="0"/>
              </a:rPr>
              <a:t>WSError</a:t>
            </a:r>
            <a:r>
              <a:rPr lang="en-US" altLang="en-US" sz="1100" i="0" dirty="0">
                <a:solidFill>
                  <a:srgbClr val="008000"/>
                </a:solidFill>
                <a:latin typeface="Roboto" pitchFamily="2" charset="0"/>
                <a:cs typeface="Roboto" pitchFamily="2" charset="0"/>
              </a:rPr>
              <a:t>, SUCCESSPATH”</a:t>
            </a:r>
          </a:p>
          <a:p>
            <a:pPr>
              <a:spcBef>
                <a:spcPct val="0"/>
              </a:spcBef>
              <a:buClrTx/>
              <a:buSzTx/>
            </a:pPr>
            <a:r>
              <a:rPr lang="en-US" altLang="en-US" sz="1100" i="0" dirty="0">
                <a:solidFill>
                  <a:srgbClr val="008000"/>
                </a:solidFill>
                <a:latin typeface="Roboto" pitchFamily="2" charset="0"/>
                <a:cs typeface="Roboto" pitchFamily="2" charset="0"/>
              </a:rPr>
              <a:t>Test Automation, fixed value “Manual“</a:t>
            </a:r>
          </a:p>
          <a:p>
            <a:pPr>
              <a:spcBef>
                <a:spcPct val="0"/>
              </a:spcBef>
              <a:buClrTx/>
              <a:buSzTx/>
            </a:pPr>
            <a:r>
              <a:rPr lang="en-US" altLang="en-US" sz="1100" i="0" dirty="0">
                <a:solidFill>
                  <a:srgbClr val="008000"/>
                </a:solidFill>
                <a:latin typeface="Roboto" pitchFamily="2" charset="0"/>
                <a:cs typeface="Roboto" pitchFamily="2" charset="0"/>
              </a:rPr>
              <a:t>Test Step, describe step by step what to do, first Test Step is always Pre-requisites, it can be “Prerequisite: none” or something else, for example “Prerequisite: CAVs exist and have values, config file exists, properties are populated, </a:t>
            </a:r>
            <a:r>
              <a:rPr lang="en-US" altLang="en-US" sz="1100" i="0" dirty="0" err="1">
                <a:solidFill>
                  <a:srgbClr val="008000"/>
                </a:solidFill>
                <a:latin typeface="Roboto" pitchFamily="2" charset="0"/>
                <a:cs typeface="Roboto" pitchFamily="2" charset="0"/>
              </a:rPr>
              <a:t>CallDataModel</a:t>
            </a:r>
            <a:r>
              <a:rPr lang="en-US" altLang="en-US" sz="1100" i="0" dirty="0">
                <a:solidFill>
                  <a:srgbClr val="008000"/>
                </a:solidFill>
                <a:latin typeface="Roboto" pitchFamily="2" charset="0"/>
                <a:cs typeface="Roboto" pitchFamily="2" charset="0"/>
              </a:rPr>
              <a:t> data exists”, subsequent ones are should describe what needs to be done, for example “Call IVR” or “Press 1”, “Say customer service”, these cannot be left blank, so if no action required state “No Interaction”</a:t>
            </a:r>
          </a:p>
          <a:p>
            <a:pPr>
              <a:spcBef>
                <a:spcPct val="0"/>
              </a:spcBef>
              <a:buClrTx/>
              <a:buSzTx/>
            </a:pPr>
            <a:r>
              <a:rPr lang="en-US" altLang="en-US" sz="1100" i="0" dirty="0">
                <a:solidFill>
                  <a:srgbClr val="008000"/>
                </a:solidFill>
                <a:latin typeface="Roboto" pitchFamily="2" charset="0"/>
                <a:cs typeface="Roboto" pitchFamily="2" charset="0"/>
              </a:rPr>
              <a:t>Expected Result, First one should always be a description of the path, listing the nodes “NODES ACCESSED 1000-1040-1010-1020-1030-1050-END CALL“, subsequent ones describe what is the result from the step right to its left. Example “14120 - Please press 1 to pay your balance, 2 for the minimum amount or 3 for another amount”</a:t>
            </a:r>
          </a:p>
          <a:p>
            <a:pPr>
              <a:spcBef>
                <a:spcPct val="0"/>
              </a:spcBef>
              <a:buClrTx/>
              <a:buSzTx/>
            </a:pPr>
            <a:r>
              <a:rPr lang="en-US" altLang="en-US" sz="1100" i="0" dirty="0">
                <a:solidFill>
                  <a:srgbClr val="008000"/>
                </a:solidFill>
                <a:latin typeface="Roboto" pitchFamily="2" charset="0"/>
                <a:cs typeface="Roboto" pitchFamily="2" charset="0"/>
              </a:rPr>
              <a:t>Target Release, must match JIRA’s exact name of release, for example: “paymentivr-1.0”</a:t>
            </a:r>
          </a:p>
          <a:p>
            <a:pPr>
              <a:spcBef>
                <a:spcPct val="0"/>
              </a:spcBef>
              <a:buClrTx/>
              <a:buSzTx/>
            </a:pPr>
            <a:r>
              <a:rPr lang="en-US" altLang="en-US" sz="1100" i="0" dirty="0">
                <a:solidFill>
                  <a:srgbClr val="008000"/>
                </a:solidFill>
                <a:latin typeface="Roboto" pitchFamily="2" charset="0"/>
                <a:cs typeface="Roboto" pitchFamily="2" charset="0"/>
              </a:rPr>
              <a:t>Test Areas, fixed value “13- User Interface”</a:t>
            </a:r>
          </a:p>
          <a:p>
            <a:pPr>
              <a:spcBef>
                <a:spcPct val="0"/>
              </a:spcBef>
              <a:buClrTx/>
              <a:buSzTx/>
            </a:pPr>
            <a:r>
              <a:rPr lang="en-US" altLang="en-US" sz="1100" i="0" dirty="0">
                <a:solidFill>
                  <a:srgbClr val="008000"/>
                </a:solidFill>
                <a:latin typeface="Roboto" pitchFamily="2" charset="0"/>
                <a:cs typeface="Roboto" pitchFamily="2" charset="0"/>
              </a:rPr>
              <a:t>Test </a:t>
            </a:r>
            <a:r>
              <a:rPr lang="en-US" altLang="en-US" sz="1100" i="0" dirty="0" err="1">
                <a:solidFill>
                  <a:srgbClr val="008000"/>
                </a:solidFill>
                <a:latin typeface="Roboto" pitchFamily="2" charset="0"/>
                <a:cs typeface="Roboto" pitchFamily="2" charset="0"/>
              </a:rPr>
              <a:t>Activites</a:t>
            </a:r>
            <a:r>
              <a:rPr lang="en-US" altLang="en-US" sz="1100" i="0" dirty="0">
                <a:solidFill>
                  <a:srgbClr val="008000"/>
                </a:solidFill>
                <a:latin typeface="Roboto" pitchFamily="2" charset="0"/>
                <a:cs typeface="Roboto" pitchFamily="2" charset="0"/>
              </a:rPr>
              <a:t>, fixed value “Functional”</a:t>
            </a:r>
          </a:p>
          <a:p>
            <a:pPr>
              <a:spcBef>
                <a:spcPct val="0"/>
              </a:spcBef>
              <a:buClrTx/>
              <a:buSzTx/>
            </a:pPr>
            <a:r>
              <a:rPr lang="en-US" altLang="en-US" sz="1100" i="0" dirty="0" err="1">
                <a:solidFill>
                  <a:srgbClr val="008000"/>
                </a:solidFill>
                <a:latin typeface="Roboto" pitchFamily="2" charset="0"/>
                <a:cs typeface="Roboto" pitchFamily="2" charset="0"/>
              </a:rPr>
              <a:t>Asignee</a:t>
            </a:r>
            <a:r>
              <a:rPr lang="en-US" altLang="en-US" sz="1100" i="0" dirty="0">
                <a:solidFill>
                  <a:srgbClr val="008000"/>
                </a:solidFill>
                <a:latin typeface="Roboto" pitchFamily="2" charset="0"/>
                <a:cs typeface="Roboto" pitchFamily="2" charset="0"/>
              </a:rPr>
              <a:t>, who will execute the tests, Avaya handle, example “prada4”</a:t>
            </a:r>
          </a:p>
          <a:p>
            <a:pPr marL="0" indent="0">
              <a:spcBef>
                <a:spcPct val="0"/>
              </a:spcBef>
              <a:buClrTx/>
              <a:buSzTx/>
              <a:buNone/>
            </a:pPr>
            <a:endParaRPr lang="es-AR" altLang="en-US" sz="1100" i="0" dirty="0">
              <a:solidFill>
                <a:srgbClr val="008000"/>
              </a:solidFill>
              <a:latin typeface="Roboto" pitchFamily="2" charset="0"/>
              <a:cs typeface="Roboto" pitchFamily="2" charset="0"/>
            </a:endParaRPr>
          </a:p>
        </p:txBody>
      </p:sp>
    </p:spTree>
    <p:extLst>
      <p:ext uri="{BB962C8B-B14F-4D97-AF65-F5344CB8AC3E}">
        <p14:creationId xmlns:p14="http://schemas.microsoft.com/office/powerpoint/2010/main" val="99000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699" y="217488"/>
            <a:ext cx="7534275"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600" b="1" i="0" dirty="0" err="1">
                <a:solidFill>
                  <a:srgbClr val="669900"/>
                </a:solidFill>
                <a:latin typeface="Roboto"/>
              </a:rPr>
              <a:t>Quality</a:t>
            </a:r>
            <a:r>
              <a:rPr lang="es-AR" altLang="es-ES" sz="2600" b="1" i="0" dirty="0">
                <a:solidFill>
                  <a:srgbClr val="669900"/>
                </a:solidFill>
                <a:latin typeface="Roboto"/>
              </a:rPr>
              <a:t> </a:t>
            </a:r>
            <a:r>
              <a:rPr lang="es-AR" altLang="es-ES" sz="2600" b="1" i="0" dirty="0" err="1">
                <a:solidFill>
                  <a:srgbClr val="669900"/>
                </a:solidFill>
                <a:latin typeface="Roboto"/>
              </a:rPr>
              <a:t>Assurance</a:t>
            </a:r>
            <a:r>
              <a:rPr lang="es-AR" altLang="es-ES" sz="2600" b="1" i="0" dirty="0">
                <a:solidFill>
                  <a:srgbClr val="669900"/>
                </a:solidFill>
                <a:latin typeface="Roboto"/>
              </a:rPr>
              <a:t> – </a:t>
            </a:r>
            <a:r>
              <a:rPr lang="es-AR" altLang="es-ES" sz="2600" b="1" i="0" dirty="0" err="1">
                <a:solidFill>
                  <a:srgbClr val="669900"/>
                </a:solidFill>
                <a:latin typeface="Roboto"/>
              </a:rPr>
              <a:t>Preparation</a:t>
            </a:r>
            <a:r>
              <a:rPr lang="es-AR" altLang="es-ES" sz="2600" b="1" i="0" dirty="0">
                <a:solidFill>
                  <a:srgbClr val="669900"/>
                </a:solidFill>
                <a:latin typeface="Roboto"/>
              </a:rPr>
              <a:t> </a:t>
            </a:r>
            <a:r>
              <a:rPr lang="es-AR" altLang="es-ES" sz="2600" b="1" i="0" dirty="0" err="1">
                <a:solidFill>
                  <a:srgbClr val="669900"/>
                </a:solidFill>
                <a:latin typeface="Roboto"/>
              </a:rPr>
              <a:t>for</a:t>
            </a:r>
            <a:r>
              <a:rPr lang="es-AR" altLang="es-ES" sz="2600" b="1" i="0" dirty="0">
                <a:solidFill>
                  <a:srgbClr val="669900"/>
                </a:solidFill>
                <a:latin typeface="Roboto"/>
              </a:rPr>
              <a:t> </a:t>
            </a:r>
            <a:r>
              <a:rPr lang="es-AR" altLang="es-ES" sz="2600" b="1" i="0" dirty="0" err="1">
                <a:solidFill>
                  <a:srgbClr val="669900"/>
                </a:solidFill>
                <a:latin typeface="Roboto"/>
              </a:rPr>
              <a:t>Zephyr</a:t>
            </a:r>
            <a:r>
              <a:rPr lang="es-AR" altLang="es-ES" sz="2600" b="1" i="0" dirty="0">
                <a:solidFill>
                  <a:srgbClr val="669900"/>
                </a:solidFill>
                <a:latin typeface="Roboto"/>
              </a:rPr>
              <a:t> (cont.)</a:t>
            </a:r>
            <a:endParaRPr lang="es-ES" altLang="es-ES" sz="2600" b="1" i="0" dirty="0">
              <a:solidFill>
                <a:srgbClr val="669900"/>
              </a:solidFill>
              <a:latin typeface="Roboto"/>
            </a:endParaRPr>
          </a:p>
        </p:txBody>
      </p:sp>
      <p:sp>
        <p:nvSpPr>
          <p:cNvPr id="6" name="CuadroTexto 1">
            <a:extLst>
              <a:ext uri="{FF2B5EF4-FFF2-40B4-BE49-F238E27FC236}">
                <a16:creationId xmlns:a16="http://schemas.microsoft.com/office/drawing/2014/main" id="{96B7BDA1-2626-4472-8545-914DDF1284FA}"/>
              </a:ext>
            </a:extLst>
          </p:cNvPr>
          <p:cNvSpPr txBox="1">
            <a:spLocks noChangeArrowheads="1"/>
          </p:cNvSpPr>
          <p:nvPr/>
        </p:nvSpPr>
        <p:spPr bwMode="auto">
          <a:xfrm>
            <a:off x="342902" y="1175233"/>
            <a:ext cx="280034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a:solidFill>
                  <a:srgbClr val="669900"/>
                </a:solidFill>
                <a:latin typeface="Roboto"/>
              </a:rPr>
              <a:t>Excel File (cont.)</a:t>
            </a:r>
            <a:endParaRPr lang="es-ES" altLang="es-ES" sz="2400" b="1" i="0" u="sng" dirty="0">
              <a:solidFill>
                <a:srgbClr val="669900"/>
              </a:solidFill>
              <a:latin typeface="Roboto"/>
            </a:endParaRPr>
          </a:p>
        </p:txBody>
      </p:sp>
      <p:pic>
        <p:nvPicPr>
          <p:cNvPr id="3" name="Imagen 2">
            <a:extLst>
              <a:ext uri="{FF2B5EF4-FFF2-40B4-BE49-F238E27FC236}">
                <a16:creationId xmlns:a16="http://schemas.microsoft.com/office/drawing/2014/main" id="{5996927C-5D8E-4035-BEA5-CA65AC355D50}"/>
              </a:ext>
            </a:extLst>
          </p:cNvPr>
          <p:cNvPicPr>
            <a:picLocks noChangeAspect="1"/>
          </p:cNvPicPr>
          <p:nvPr/>
        </p:nvPicPr>
        <p:blipFill>
          <a:blip r:embed="rId2"/>
          <a:stretch>
            <a:fillRect/>
          </a:stretch>
        </p:blipFill>
        <p:spPr>
          <a:xfrm>
            <a:off x="0" y="1749972"/>
            <a:ext cx="9144000" cy="1679028"/>
          </a:xfrm>
          <a:prstGeom prst="rect">
            <a:avLst/>
          </a:prstGeom>
        </p:spPr>
      </p:pic>
      <p:sp>
        <p:nvSpPr>
          <p:cNvPr id="8" name="CuadroTexto 1">
            <a:extLst>
              <a:ext uri="{FF2B5EF4-FFF2-40B4-BE49-F238E27FC236}">
                <a16:creationId xmlns:a16="http://schemas.microsoft.com/office/drawing/2014/main" id="{055944C2-43ED-43C4-AEB7-F1F5EB93CD09}"/>
              </a:ext>
            </a:extLst>
          </p:cNvPr>
          <p:cNvSpPr txBox="1">
            <a:spLocks noChangeArrowheads="1"/>
          </p:cNvSpPr>
          <p:nvPr/>
        </p:nvSpPr>
        <p:spPr bwMode="auto">
          <a:xfrm>
            <a:off x="266699" y="3579007"/>
            <a:ext cx="280034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Uploader</a:t>
            </a:r>
            <a:endParaRPr lang="es-ES" altLang="es-ES" sz="2400" b="1" i="0" u="sng" dirty="0">
              <a:solidFill>
                <a:srgbClr val="669900"/>
              </a:solidFill>
              <a:latin typeface="Roboto"/>
            </a:endParaRPr>
          </a:p>
        </p:txBody>
      </p:sp>
      <p:sp>
        <p:nvSpPr>
          <p:cNvPr id="10" name="TextBox 1">
            <a:extLst>
              <a:ext uri="{FF2B5EF4-FFF2-40B4-BE49-F238E27FC236}">
                <a16:creationId xmlns:a16="http://schemas.microsoft.com/office/drawing/2014/main" id="{A526EC85-D1E0-4792-9AF8-8520E493AC37}"/>
              </a:ext>
            </a:extLst>
          </p:cNvPr>
          <p:cNvSpPr txBox="1">
            <a:spLocks noChangeArrowheads="1"/>
          </p:cNvSpPr>
          <p:nvPr/>
        </p:nvSpPr>
        <p:spPr bwMode="auto">
          <a:xfrm>
            <a:off x="266699" y="4152611"/>
            <a:ext cx="65770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marL="0" indent="0">
              <a:spcBef>
                <a:spcPct val="0"/>
              </a:spcBef>
              <a:buClrTx/>
              <a:buSzTx/>
              <a:buNone/>
            </a:pPr>
            <a:r>
              <a:rPr lang="en-US" altLang="en-US" sz="1200" i="0" dirty="0">
                <a:solidFill>
                  <a:srgbClr val="008000"/>
                </a:solidFill>
                <a:latin typeface="Roboto" pitchFamily="2" charset="0"/>
                <a:cs typeface="Roboto" pitchFamily="2" charset="0"/>
              </a:rPr>
              <a:t>Uploader is a JAVA program, it can be downloaded from</a:t>
            </a:r>
          </a:p>
          <a:p>
            <a:pPr marL="0" indent="0">
              <a:spcBef>
                <a:spcPct val="0"/>
              </a:spcBef>
              <a:buClrTx/>
              <a:buSzTx/>
              <a:buNone/>
            </a:pPr>
            <a:r>
              <a:rPr lang="en-US" altLang="en-US" sz="1200" i="0" dirty="0">
                <a:solidFill>
                  <a:srgbClr val="008000"/>
                </a:solidFill>
                <a:latin typeface="Roboto" pitchFamily="2" charset="0"/>
                <a:cs typeface="Roboto" pitchFamily="2" charset="0"/>
              </a:rPr>
              <a:t>https://bitbucket.org/zfjdeveloper/zfj-importer/downloads/ For More information you can visit https://www.getzephyr.com/insights/getting-started-zephyr-jira-importer-utility</a:t>
            </a:r>
          </a:p>
          <a:p>
            <a:pPr marL="0" indent="0">
              <a:spcBef>
                <a:spcPct val="0"/>
              </a:spcBef>
              <a:buClrTx/>
              <a:buSzTx/>
              <a:buNone/>
            </a:pPr>
            <a:endParaRPr lang="es-AR" altLang="en-US" sz="1200" i="0" dirty="0">
              <a:solidFill>
                <a:srgbClr val="008000"/>
              </a:solidFill>
              <a:latin typeface="Roboto" pitchFamily="2" charset="0"/>
              <a:cs typeface="Roboto" pitchFamily="2" charset="0"/>
            </a:endParaRPr>
          </a:p>
        </p:txBody>
      </p:sp>
    </p:spTree>
    <p:extLst>
      <p:ext uri="{BB962C8B-B14F-4D97-AF65-F5344CB8AC3E}">
        <p14:creationId xmlns:p14="http://schemas.microsoft.com/office/powerpoint/2010/main" val="780004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699" y="217488"/>
            <a:ext cx="7534275"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600" b="1" i="0" dirty="0" err="1">
                <a:solidFill>
                  <a:srgbClr val="669900"/>
                </a:solidFill>
                <a:latin typeface="Roboto"/>
              </a:rPr>
              <a:t>Quality</a:t>
            </a:r>
            <a:r>
              <a:rPr lang="es-AR" altLang="es-ES" sz="2600" b="1" i="0" dirty="0">
                <a:solidFill>
                  <a:srgbClr val="669900"/>
                </a:solidFill>
                <a:latin typeface="Roboto"/>
              </a:rPr>
              <a:t> </a:t>
            </a:r>
            <a:r>
              <a:rPr lang="es-AR" altLang="es-ES" sz="2600" b="1" i="0" dirty="0" err="1">
                <a:solidFill>
                  <a:srgbClr val="669900"/>
                </a:solidFill>
                <a:latin typeface="Roboto"/>
              </a:rPr>
              <a:t>Assurance</a:t>
            </a:r>
            <a:r>
              <a:rPr lang="es-AR" altLang="es-ES" sz="2600" b="1" i="0" dirty="0">
                <a:solidFill>
                  <a:srgbClr val="669900"/>
                </a:solidFill>
                <a:latin typeface="Roboto"/>
              </a:rPr>
              <a:t> – </a:t>
            </a:r>
            <a:r>
              <a:rPr lang="es-AR" altLang="es-ES" sz="2600" b="1" i="0" dirty="0" err="1">
                <a:solidFill>
                  <a:srgbClr val="669900"/>
                </a:solidFill>
                <a:latin typeface="Roboto"/>
              </a:rPr>
              <a:t>Uploading</a:t>
            </a:r>
            <a:r>
              <a:rPr lang="es-AR" altLang="es-ES" sz="2600" b="1" i="0" dirty="0">
                <a:solidFill>
                  <a:srgbClr val="669900"/>
                </a:solidFill>
                <a:latin typeface="Roboto"/>
              </a:rPr>
              <a:t> files </a:t>
            </a:r>
            <a:r>
              <a:rPr lang="es-AR" altLang="es-ES" sz="2600" b="1" i="0" dirty="0" err="1">
                <a:solidFill>
                  <a:srgbClr val="669900"/>
                </a:solidFill>
                <a:latin typeface="Roboto"/>
              </a:rPr>
              <a:t>to</a:t>
            </a:r>
            <a:r>
              <a:rPr lang="es-AR" altLang="es-ES" sz="2600" b="1" i="0" dirty="0">
                <a:solidFill>
                  <a:srgbClr val="669900"/>
                </a:solidFill>
                <a:latin typeface="Roboto"/>
              </a:rPr>
              <a:t> Jira</a:t>
            </a:r>
            <a:endParaRPr lang="es-ES" altLang="es-ES" sz="2600" b="1" i="0" dirty="0">
              <a:solidFill>
                <a:srgbClr val="669900"/>
              </a:solidFill>
              <a:latin typeface="Roboto"/>
            </a:endParaRPr>
          </a:p>
        </p:txBody>
      </p:sp>
      <p:sp>
        <p:nvSpPr>
          <p:cNvPr id="8" name="CuadroTexto 1">
            <a:extLst>
              <a:ext uri="{FF2B5EF4-FFF2-40B4-BE49-F238E27FC236}">
                <a16:creationId xmlns:a16="http://schemas.microsoft.com/office/drawing/2014/main" id="{055944C2-43ED-43C4-AEB7-F1F5EB93CD09}"/>
              </a:ext>
            </a:extLst>
          </p:cNvPr>
          <p:cNvSpPr txBox="1">
            <a:spLocks noChangeArrowheads="1"/>
          </p:cNvSpPr>
          <p:nvPr/>
        </p:nvSpPr>
        <p:spPr bwMode="auto">
          <a:xfrm>
            <a:off x="138112" y="1281828"/>
            <a:ext cx="280034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Uploader</a:t>
            </a:r>
            <a:r>
              <a:rPr lang="es-AR" altLang="es-ES" sz="2400" b="1" i="0" u="sng" dirty="0">
                <a:solidFill>
                  <a:srgbClr val="669900"/>
                </a:solidFill>
                <a:latin typeface="Roboto"/>
              </a:rPr>
              <a:t> (cont.)</a:t>
            </a:r>
            <a:endParaRPr lang="es-ES" altLang="es-ES" sz="2400" b="1" i="0" u="sng" dirty="0">
              <a:solidFill>
                <a:srgbClr val="669900"/>
              </a:solidFill>
              <a:latin typeface="Roboto"/>
            </a:endParaRPr>
          </a:p>
        </p:txBody>
      </p:sp>
      <p:pic>
        <p:nvPicPr>
          <p:cNvPr id="7" name="Picture 1">
            <a:extLst>
              <a:ext uri="{FF2B5EF4-FFF2-40B4-BE49-F238E27FC236}">
                <a16:creationId xmlns:a16="http://schemas.microsoft.com/office/drawing/2014/main" id="{B9951117-3607-447D-9389-920D55321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50" y="3011487"/>
            <a:ext cx="5362575"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6">
            <a:extLst>
              <a:ext uri="{FF2B5EF4-FFF2-40B4-BE49-F238E27FC236}">
                <a16:creationId xmlns:a16="http://schemas.microsoft.com/office/drawing/2014/main" id="{7FEA3AE6-B682-4B01-9808-38A92EB47826}"/>
              </a:ext>
            </a:extLst>
          </p:cNvPr>
          <p:cNvSpPr>
            <a:spLocks noChangeArrowheads="1"/>
          </p:cNvSpPr>
          <p:nvPr/>
        </p:nvSpPr>
        <p:spPr bwMode="auto">
          <a:xfrm>
            <a:off x="398462" y="1870074"/>
            <a:ext cx="3278188"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1pPr>
            <a:lvl2pPr marL="742950" indent="-28575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2pPr>
            <a:lvl3pPr marL="11430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3pPr>
            <a:lvl4pPr marL="16002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4pPr>
            <a:lvl5pPr marL="20574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lnSpc>
                <a:spcPct val="100000"/>
              </a:lnSpc>
            </a:pPr>
            <a:r>
              <a:rPr lang="es-AR" altLang="es-ES" dirty="0">
                <a:solidFill>
                  <a:srgbClr val="008000"/>
                </a:solidFill>
                <a:latin typeface="Calibri" panose="020F0502020204030204" pitchFamily="34" charset="0"/>
                <a:cs typeface="Times New Roman" panose="02020603050405020304" pitchFamily="18" charset="0"/>
              </a:rPr>
              <a:t>1-Run zfj-importer-utility-0.38.jar</a:t>
            </a:r>
          </a:p>
          <a:p>
            <a:pPr>
              <a:lnSpc>
                <a:spcPct val="100000"/>
              </a:lnSpc>
            </a:pPr>
            <a:r>
              <a:rPr lang="es-AR" altLang="es-ES" dirty="0">
                <a:solidFill>
                  <a:srgbClr val="008000"/>
                </a:solidFill>
                <a:latin typeface="Calibri" panose="020F0502020204030204" pitchFamily="34" charset="0"/>
                <a:cs typeface="Times New Roman" panose="02020603050405020304" pitchFamily="18" charset="0"/>
              </a:rPr>
              <a:t>In URL </a:t>
            </a:r>
            <a:r>
              <a:rPr lang="es-AR" altLang="es-ES" dirty="0" err="1">
                <a:solidFill>
                  <a:srgbClr val="008000"/>
                </a:solidFill>
                <a:latin typeface="Calibri" panose="020F0502020204030204" pitchFamily="34" charset="0"/>
                <a:cs typeface="Times New Roman" panose="02020603050405020304" pitchFamily="18" charset="0"/>
              </a:rPr>
              <a:t>write</a:t>
            </a:r>
            <a:r>
              <a:rPr lang="es-AR" altLang="es-ES" dirty="0">
                <a:solidFill>
                  <a:srgbClr val="008000"/>
                </a:solidFill>
                <a:latin typeface="Calibri" panose="020F0502020204030204" pitchFamily="34" charset="0"/>
                <a:cs typeface="Times New Roman" panose="02020603050405020304" pitchFamily="18" charset="0"/>
              </a:rPr>
              <a:t>: https://jira.forge.avaya.com/rest</a:t>
            </a:r>
            <a:endParaRPr lang="es-ES" altLang="es-ES" dirty="0">
              <a:solidFill>
                <a:srgbClr val="008000"/>
              </a:solidFill>
              <a:latin typeface="Calibri" panose="020F0502020204030204" pitchFamily="34" charset="0"/>
              <a:cs typeface="Times New Roman" panose="02020603050405020304" pitchFamily="18" charset="0"/>
            </a:endParaRPr>
          </a:p>
          <a:p>
            <a:pPr>
              <a:lnSpc>
                <a:spcPct val="100000"/>
              </a:lnSpc>
            </a:pPr>
            <a:r>
              <a:rPr lang="es-AR" altLang="es-ES" dirty="0">
                <a:solidFill>
                  <a:srgbClr val="008000"/>
                </a:solidFill>
                <a:latin typeface="Calibri" panose="020F0502020204030204" pitchFamily="34" charset="0"/>
                <a:cs typeface="Times New Roman" panose="02020603050405020304" pitchFamily="18" charset="0"/>
              </a:rPr>
              <a:t>Avaya </a:t>
            </a:r>
            <a:r>
              <a:rPr lang="es-AR" altLang="es-ES" dirty="0" err="1">
                <a:solidFill>
                  <a:srgbClr val="008000"/>
                </a:solidFill>
                <a:latin typeface="Calibri" panose="020F0502020204030204" pitchFamily="34" charset="0"/>
                <a:cs typeface="Times New Roman" panose="02020603050405020304" pitchFamily="18" charset="0"/>
              </a:rPr>
              <a:t>Handle</a:t>
            </a:r>
            <a:r>
              <a:rPr lang="es-AR" altLang="es-ES" dirty="0">
                <a:solidFill>
                  <a:srgbClr val="008000"/>
                </a:solidFill>
                <a:latin typeface="Calibri" panose="020F0502020204030204" pitchFamily="34" charset="0"/>
                <a:cs typeface="Times New Roman" panose="02020603050405020304" pitchFamily="18" charset="0"/>
              </a:rPr>
              <a:t> / </a:t>
            </a:r>
            <a:r>
              <a:rPr lang="es-AR" altLang="es-ES" dirty="0" err="1">
                <a:solidFill>
                  <a:srgbClr val="008000"/>
                </a:solidFill>
                <a:latin typeface="Calibri" panose="020F0502020204030204" pitchFamily="34" charset="0"/>
                <a:cs typeface="Times New Roman" panose="02020603050405020304" pitchFamily="18" charset="0"/>
              </a:rPr>
              <a:t>Password</a:t>
            </a:r>
            <a:endParaRPr lang="es-ES" altLang="es-ES" dirty="0">
              <a:solidFill>
                <a:srgbClr val="008000"/>
              </a:solidFill>
              <a:latin typeface="Calibri" panose="020F0502020204030204" pitchFamily="34" charset="0"/>
              <a:cs typeface="Times New Roman" panose="02020603050405020304" pitchFamily="18" charset="0"/>
            </a:endParaRPr>
          </a:p>
          <a:p>
            <a:pPr>
              <a:lnSpc>
                <a:spcPct val="100000"/>
              </a:lnSpc>
            </a:pPr>
            <a:r>
              <a:rPr lang="en-US" altLang="es-ES" dirty="0">
                <a:solidFill>
                  <a:srgbClr val="008000"/>
                </a:solidFill>
                <a:latin typeface="Calibri" panose="020F0502020204030204" pitchFamily="34" charset="0"/>
                <a:cs typeface="Times New Roman" panose="02020603050405020304" pitchFamily="18" charset="0"/>
              </a:rPr>
              <a:t>Select Project and in Issue Type Choose "Test" </a:t>
            </a:r>
          </a:p>
          <a:p>
            <a:pPr>
              <a:lnSpc>
                <a:spcPct val="100000"/>
              </a:lnSpc>
            </a:pPr>
            <a:r>
              <a:rPr lang="en-US" altLang="es-ES" dirty="0">
                <a:solidFill>
                  <a:srgbClr val="008000"/>
                </a:solidFill>
                <a:latin typeface="Calibri" panose="020F0502020204030204" pitchFamily="34" charset="0"/>
                <a:cs typeface="Times New Roman" panose="02020603050405020304" pitchFamily="18" charset="0"/>
              </a:rPr>
              <a:t>Discriminator is "By test case Name change".</a:t>
            </a:r>
          </a:p>
          <a:p>
            <a:pPr>
              <a:lnSpc>
                <a:spcPct val="100000"/>
              </a:lnSpc>
            </a:pPr>
            <a:r>
              <a:rPr lang="en-US" altLang="es-ES" dirty="0">
                <a:solidFill>
                  <a:srgbClr val="008000"/>
                </a:solidFill>
                <a:latin typeface="Calibri" panose="020F0502020204030204" pitchFamily="34" charset="0"/>
                <a:cs typeface="Times New Roman" panose="02020603050405020304" pitchFamily="18" charset="0"/>
              </a:rPr>
              <a:t>Starting at row# 2</a:t>
            </a:r>
            <a:endParaRPr lang="es-ES" altLang="es-ES" dirty="0">
              <a:solidFill>
                <a:srgbClr val="008000"/>
              </a:solidFill>
              <a:latin typeface="Calibri" panose="020F0502020204030204" pitchFamily="34" charset="0"/>
              <a:cs typeface="Times New Roman" panose="02020603050405020304" pitchFamily="18" charset="0"/>
            </a:endParaRPr>
          </a:p>
          <a:p>
            <a:pPr>
              <a:lnSpc>
                <a:spcPct val="100000"/>
              </a:lnSpc>
            </a:pPr>
            <a:r>
              <a:rPr lang="es-AR" altLang="es-ES" dirty="0" err="1">
                <a:solidFill>
                  <a:srgbClr val="008000"/>
                </a:solidFill>
                <a:latin typeface="Calibri" panose="020F0502020204030204" pitchFamily="34" charset="0"/>
                <a:cs typeface="Times New Roman" panose="02020603050405020304" pitchFamily="18" charset="0"/>
              </a:rPr>
              <a:t>Then</a:t>
            </a:r>
            <a:r>
              <a:rPr lang="es-AR" altLang="es-ES" dirty="0">
                <a:solidFill>
                  <a:srgbClr val="008000"/>
                </a:solidFill>
                <a:latin typeface="Calibri" panose="020F0502020204030204" pitchFamily="34" charset="0"/>
                <a:cs typeface="Times New Roman" panose="02020603050405020304" pitchFamily="18" charset="0"/>
              </a:rPr>
              <a:t> match </a:t>
            </a:r>
            <a:r>
              <a:rPr lang="es-AR" altLang="es-ES" dirty="0" err="1">
                <a:solidFill>
                  <a:srgbClr val="008000"/>
                </a:solidFill>
                <a:latin typeface="Calibri" panose="020F0502020204030204" pitchFamily="34" charset="0"/>
                <a:cs typeface="Times New Roman" panose="02020603050405020304" pitchFamily="18" charset="0"/>
              </a:rPr>
              <a:t>your</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columns</a:t>
            </a:r>
            <a:r>
              <a:rPr lang="es-AR" altLang="es-ES" dirty="0">
                <a:solidFill>
                  <a:srgbClr val="008000"/>
                </a:solidFill>
                <a:latin typeface="Calibri" panose="020F0502020204030204" pitchFamily="34" charset="0"/>
                <a:cs typeface="Times New Roman" panose="02020603050405020304" pitchFamily="18" charset="0"/>
              </a:rPr>
              <a:t> in Excel </a:t>
            </a:r>
            <a:r>
              <a:rPr lang="es-AR" altLang="es-ES" dirty="0" err="1">
                <a:solidFill>
                  <a:srgbClr val="008000"/>
                </a:solidFill>
                <a:latin typeface="Calibri" panose="020F0502020204030204" pitchFamily="34" charset="0"/>
                <a:cs typeface="Times New Roman" panose="02020603050405020304" pitchFamily="18" charset="0"/>
              </a:rPr>
              <a:t>with</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required</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fields</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If</a:t>
            </a:r>
            <a:r>
              <a:rPr lang="es-AR" altLang="es-ES" dirty="0">
                <a:solidFill>
                  <a:srgbClr val="008000"/>
                </a:solidFill>
                <a:latin typeface="Calibri" panose="020F0502020204030204" pitchFamily="34" charset="0"/>
                <a:cs typeface="Times New Roman" panose="02020603050405020304" pitchFamily="18" charset="0"/>
              </a:rPr>
              <a:t> a </a:t>
            </a:r>
            <a:r>
              <a:rPr lang="es-AR" altLang="es-ES" dirty="0" err="1">
                <a:solidFill>
                  <a:srgbClr val="008000"/>
                </a:solidFill>
                <a:latin typeface="Calibri" panose="020F0502020204030204" pitchFamily="34" charset="0"/>
                <a:cs typeface="Times New Roman" panose="02020603050405020304" pitchFamily="18" charset="0"/>
              </a:rPr>
              <a:t>field</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marked</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with</a:t>
            </a:r>
            <a:r>
              <a:rPr lang="es-AR" altLang="es-ES" dirty="0">
                <a:solidFill>
                  <a:srgbClr val="008000"/>
                </a:solidFill>
                <a:latin typeface="Calibri" panose="020F0502020204030204" pitchFamily="34" charset="0"/>
                <a:cs typeface="Times New Roman" panose="02020603050405020304" pitchFamily="18" charset="0"/>
              </a:rPr>
              <a:t> a * </a:t>
            </a:r>
            <a:r>
              <a:rPr lang="es-AR" altLang="es-ES" dirty="0" err="1">
                <a:solidFill>
                  <a:srgbClr val="008000"/>
                </a:solidFill>
                <a:latin typeface="Calibri" panose="020F0502020204030204" pitchFamily="34" charset="0"/>
                <a:cs typeface="Times New Roman" panose="02020603050405020304" pitchFamily="18" charset="0"/>
              </a:rPr>
              <a:t>is</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not</a:t>
            </a:r>
            <a:r>
              <a:rPr lang="es-AR" altLang="es-ES" dirty="0">
                <a:solidFill>
                  <a:srgbClr val="008000"/>
                </a:solidFill>
                <a:latin typeface="Calibri" panose="020F0502020204030204" pitchFamily="34" charset="0"/>
                <a:cs typeface="Times New Roman" panose="02020603050405020304" pitchFamily="18" charset="0"/>
              </a:rPr>
              <a:t> in </a:t>
            </a:r>
            <a:r>
              <a:rPr lang="es-AR" altLang="es-ES" dirty="0" err="1">
                <a:solidFill>
                  <a:srgbClr val="008000"/>
                </a:solidFill>
                <a:latin typeface="Calibri" panose="020F0502020204030204" pitchFamily="34" charset="0"/>
                <a:cs typeface="Times New Roman" panose="02020603050405020304" pitchFamily="18" charset="0"/>
              </a:rPr>
              <a:t>your</a:t>
            </a:r>
            <a:r>
              <a:rPr lang="es-AR" altLang="es-ES" dirty="0">
                <a:solidFill>
                  <a:srgbClr val="008000"/>
                </a:solidFill>
                <a:latin typeface="Calibri" panose="020F0502020204030204" pitchFamily="34" charset="0"/>
                <a:cs typeface="Times New Roman" panose="02020603050405020304" pitchFamily="18" charset="0"/>
              </a:rPr>
              <a:t> Excel, </a:t>
            </a:r>
            <a:r>
              <a:rPr lang="es-AR" altLang="es-ES" dirty="0" err="1">
                <a:solidFill>
                  <a:srgbClr val="008000"/>
                </a:solidFill>
                <a:latin typeface="Calibri" panose="020F0502020204030204" pitchFamily="34" charset="0"/>
                <a:cs typeface="Times New Roman" panose="02020603050405020304" pitchFamily="18" charset="0"/>
              </a:rPr>
              <a:t>such</a:t>
            </a:r>
            <a:r>
              <a:rPr lang="es-AR" altLang="es-ES" dirty="0">
                <a:solidFill>
                  <a:srgbClr val="008000"/>
                </a:solidFill>
                <a:latin typeface="Calibri" panose="020F0502020204030204" pitchFamily="34" charset="0"/>
                <a:cs typeface="Times New Roman" panose="02020603050405020304" pitchFamily="18" charset="0"/>
              </a:rPr>
              <a:t> as </a:t>
            </a:r>
            <a:r>
              <a:rPr lang="es-AR" altLang="es-ES" dirty="0" err="1">
                <a:solidFill>
                  <a:srgbClr val="008000"/>
                </a:solidFill>
                <a:latin typeface="Calibri" panose="020F0502020204030204" pitchFamily="34" charset="0"/>
                <a:cs typeface="Times New Roman" panose="02020603050405020304" pitchFamily="18" charset="0"/>
              </a:rPr>
              <a:t>externalID</a:t>
            </a:r>
            <a:r>
              <a:rPr lang="es-AR" altLang="es-ES" dirty="0">
                <a:solidFill>
                  <a:srgbClr val="008000"/>
                </a:solidFill>
                <a:latin typeface="Calibri" panose="020F0502020204030204" pitchFamily="34" charset="0"/>
                <a:cs typeface="Times New Roman" panose="02020603050405020304" pitchFamily="18" charset="0"/>
              </a:rPr>
              <a:t>, match </a:t>
            </a:r>
            <a:r>
              <a:rPr lang="es-AR" altLang="es-ES" dirty="0" err="1">
                <a:solidFill>
                  <a:srgbClr val="008000"/>
                </a:solidFill>
                <a:latin typeface="Calibri" panose="020F0502020204030204" pitchFamily="34" charset="0"/>
                <a:cs typeface="Times New Roman" panose="02020603050405020304" pitchFamily="18" charset="0"/>
              </a:rPr>
              <a:t>it</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to</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an</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empty</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Column</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for</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instance</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column</a:t>
            </a:r>
            <a:r>
              <a:rPr lang="es-AR" altLang="es-ES" dirty="0">
                <a:solidFill>
                  <a:srgbClr val="008000"/>
                </a:solidFill>
                <a:latin typeface="Calibri" panose="020F0502020204030204" pitchFamily="34" charset="0"/>
                <a:cs typeface="Times New Roman" panose="02020603050405020304" pitchFamily="18" charset="0"/>
              </a:rPr>
              <a:t> T.</a:t>
            </a:r>
            <a:endParaRPr lang="es-ES" altLang="es-ES" dirty="0">
              <a:solidFill>
                <a:srgbClr val="008000"/>
              </a:solidFill>
              <a:latin typeface="Calibri" panose="020F0502020204030204" pitchFamily="34" charset="0"/>
              <a:cs typeface="Times New Roman" panose="02020603050405020304" pitchFamily="18" charset="0"/>
            </a:endParaRPr>
          </a:p>
          <a:p>
            <a:pPr>
              <a:lnSpc>
                <a:spcPct val="100000"/>
              </a:lnSpc>
            </a:pPr>
            <a:endParaRPr lang="es-ES" altLang="es-ES" dirty="0">
              <a:solidFill>
                <a:srgbClr val="008000"/>
              </a:solidFill>
              <a:latin typeface="Calibri" panose="020F0502020204030204"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AE45F660-6C14-4A19-8777-E5DE7DD76291}"/>
              </a:ext>
            </a:extLst>
          </p:cNvPr>
          <p:cNvPicPr>
            <a:picLocks noChangeAspect="1"/>
          </p:cNvPicPr>
          <p:nvPr/>
        </p:nvPicPr>
        <p:blipFill>
          <a:blip r:embed="rId3"/>
          <a:stretch>
            <a:fillRect/>
          </a:stretch>
        </p:blipFill>
        <p:spPr>
          <a:xfrm>
            <a:off x="3421861" y="1254620"/>
            <a:ext cx="5567362" cy="1558004"/>
          </a:xfrm>
          <a:prstGeom prst="rect">
            <a:avLst/>
          </a:prstGeom>
        </p:spPr>
      </p:pic>
    </p:spTree>
    <p:extLst>
      <p:ext uri="{BB962C8B-B14F-4D97-AF65-F5344CB8AC3E}">
        <p14:creationId xmlns:p14="http://schemas.microsoft.com/office/powerpoint/2010/main" val="64769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uadroTexto 3">
            <a:extLst>
              <a:ext uri="{FF2B5EF4-FFF2-40B4-BE49-F238E27FC236}">
                <a16:creationId xmlns:a16="http://schemas.microsoft.com/office/drawing/2014/main" id="{80ABC4B7-7052-4C5B-92EB-CD565B8B41E4}"/>
              </a:ext>
            </a:extLst>
          </p:cNvPr>
          <p:cNvSpPr txBox="1">
            <a:spLocks noChangeArrowheads="1"/>
          </p:cNvSpPr>
          <p:nvPr/>
        </p:nvSpPr>
        <p:spPr bwMode="auto">
          <a:xfrm>
            <a:off x="266699" y="217488"/>
            <a:ext cx="7534275"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600" b="1" i="0" dirty="0" err="1">
                <a:solidFill>
                  <a:srgbClr val="669900"/>
                </a:solidFill>
                <a:latin typeface="Roboto"/>
              </a:rPr>
              <a:t>Quality</a:t>
            </a:r>
            <a:r>
              <a:rPr lang="es-AR" altLang="es-ES" sz="2600" b="1" i="0" dirty="0">
                <a:solidFill>
                  <a:srgbClr val="669900"/>
                </a:solidFill>
                <a:latin typeface="Roboto"/>
              </a:rPr>
              <a:t> </a:t>
            </a:r>
            <a:r>
              <a:rPr lang="es-AR" altLang="es-ES" sz="2600" b="1" i="0" dirty="0" err="1">
                <a:solidFill>
                  <a:srgbClr val="669900"/>
                </a:solidFill>
                <a:latin typeface="Roboto"/>
              </a:rPr>
              <a:t>Assurance</a:t>
            </a:r>
            <a:r>
              <a:rPr lang="es-AR" altLang="es-ES" sz="2600" b="1" i="0" dirty="0">
                <a:solidFill>
                  <a:srgbClr val="669900"/>
                </a:solidFill>
                <a:latin typeface="Roboto"/>
              </a:rPr>
              <a:t> – </a:t>
            </a:r>
            <a:r>
              <a:rPr lang="es-AR" altLang="es-ES" sz="2600" b="1" i="0" dirty="0" err="1">
                <a:solidFill>
                  <a:srgbClr val="669900"/>
                </a:solidFill>
                <a:latin typeface="Roboto"/>
              </a:rPr>
              <a:t>Uploading</a:t>
            </a:r>
            <a:r>
              <a:rPr lang="es-AR" altLang="es-ES" sz="2600" b="1" i="0" dirty="0">
                <a:solidFill>
                  <a:srgbClr val="669900"/>
                </a:solidFill>
                <a:latin typeface="Roboto"/>
              </a:rPr>
              <a:t> files </a:t>
            </a:r>
            <a:r>
              <a:rPr lang="es-AR" altLang="es-ES" sz="2600" b="1" i="0" dirty="0" err="1">
                <a:solidFill>
                  <a:srgbClr val="669900"/>
                </a:solidFill>
                <a:latin typeface="Roboto"/>
              </a:rPr>
              <a:t>to</a:t>
            </a:r>
            <a:r>
              <a:rPr lang="es-AR" altLang="es-ES" sz="2600" b="1" i="0" dirty="0">
                <a:solidFill>
                  <a:srgbClr val="669900"/>
                </a:solidFill>
                <a:latin typeface="Roboto"/>
              </a:rPr>
              <a:t> Jira (Cont.)</a:t>
            </a:r>
            <a:endParaRPr lang="es-ES" altLang="es-ES" sz="2600" b="1" i="0" dirty="0">
              <a:solidFill>
                <a:srgbClr val="669900"/>
              </a:solidFill>
              <a:latin typeface="Roboto"/>
            </a:endParaRPr>
          </a:p>
        </p:txBody>
      </p:sp>
      <p:sp>
        <p:nvSpPr>
          <p:cNvPr id="8" name="CuadroTexto 1">
            <a:extLst>
              <a:ext uri="{FF2B5EF4-FFF2-40B4-BE49-F238E27FC236}">
                <a16:creationId xmlns:a16="http://schemas.microsoft.com/office/drawing/2014/main" id="{055944C2-43ED-43C4-AEB7-F1F5EB93CD09}"/>
              </a:ext>
            </a:extLst>
          </p:cNvPr>
          <p:cNvSpPr txBox="1">
            <a:spLocks noChangeArrowheads="1"/>
          </p:cNvSpPr>
          <p:nvPr/>
        </p:nvSpPr>
        <p:spPr bwMode="auto">
          <a:xfrm>
            <a:off x="138112" y="1281828"/>
            <a:ext cx="280034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3300"/>
              </a:buClr>
              <a:buSzPct val="90000"/>
              <a:buFont typeface="Wingdings" panose="05000000000000000000" pitchFamily="2" charset="2"/>
              <a:buNone/>
            </a:pPr>
            <a:r>
              <a:rPr lang="es-AR" altLang="es-ES" sz="2400" b="1" i="0" u="sng" dirty="0" err="1">
                <a:solidFill>
                  <a:srgbClr val="669900"/>
                </a:solidFill>
                <a:latin typeface="Roboto"/>
              </a:rPr>
              <a:t>Uploader</a:t>
            </a:r>
            <a:r>
              <a:rPr lang="es-AR" altLang="es-ES" sz="2400" b="1" i="0" u="sng" dirty="0">
                <a:solidFill>
                  <a:srgbClr val="669900"/>
                </a:solidFill>
                <a:latin typeface="Roboto"/>
              </a:rPr>
              <a:t> (cont.)</a:t>
            </a:r>
            <a:endParaRPr lang="es-ES" altLang="es-ES" sz="2400" b="1" i="0" u="sng" dirty="0">
              <a:solidFill>
                <a:srgbClr val="669900"/>
              </a:solidFill>
              <a:latin typeface="Roboto"/>
            </a:endParaRPr>
          </a:p>
        </p:txBody>
      </p:sp>
      <p:sp>
        <p:nvSpPr>
          <p:cNvPr id="9" name="Rectangle 6">
            <a:extLst>
              <a:ext uri="{FF2B5EF4-FFF2-40B4-BE49-F238E27FC236}">
                <a16:creationId xmlns:a16="http://schemas.microsoft.com/office/drawing/2014/main" id="{7FEA3AE6-B682-4B01-9808-38A92EB47826}"/>
              </a:ext>
            </a:extLst>
          </p:cNvPr>
          <p:cNvSpPr>
            <a:spLocks noChangeArrowheads="1"/>
          </p:cNvSpPr>
          <p:nvPr/>
        </p:nvSpPr>
        <p:spPr bwMode="auto">
          <a:xfrm>
            <a:off x="398462" y="2700872"/>
            <a:ext cx="5992021"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1pPr>
            <a:lvl2pPr marL="742950" indent="-28575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2pPr>
            <a:lvl3pPr marL="11430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3pPr>
            <a:lvl4pPr marL="16002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4pPr>
            <a:lvl5pPr marL="2057400" indent="-228600">
              <a:lnSpc>
                <a:spcPct val="90000"/>
              </a:lnSpc>
              <a:spcBef>
                <a:spcPct val="50000"/>
              </a:spcBef>
              <a:buClr>
                <a:srgbClr val="FF3300"/>
              </a:buClr>
              <a:buSzPct val="90000"/>
              <a:buFont typeface="Wingdings" panose="05000000000000000000" pitchFamily="2" charset="2"/>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lnSpc>
                <a:spcPct val="100000"/>
              </a:lnSpc>
            </a:pPr>
            <a:r>
              <a:rPr lang="es-AR" altLang="es-ES" dirty="0" err="1">
                <a:solidFill>
                  <a:srgbClr val="008000"/>
                </a:solidFill>
                <a:latin typeface="Calibri" panose="020F0502020204030204" pitchFamily="34" charset="0"/>
                <a:cs typeface="Times New Roman" panose="02020603050405020304" pitchFamily="18" charset="0"/>
              </a:rPr>
              <a:t>Choose</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cs typeface="Times New Roman" panose="02020603050405020304" pitchFamily="18" charset="0"/>
              </a:rPr>
              <a:t> file and </a:t>
            </a:r>
            <a:r>
              <a:rPr lang="es-AR" altLang="es-ES" dirty="0" err="1">
                <a:solidFill>
                  <a:srgbClr val="008000"/>
                </a:solidFill>
                <a:latin typeface="Calibri" panose="020F0502020204030204" pitchFamily="34" charset="0"/>
                <a:cs typeface="Times New Roman" panose="02020603050405020304" pitchFamily="18" charset="0"/>
              </a:rPr>
              <a:t>start</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import</a:t>
            </a:r>
            <a:r>
              <a:rPr lang="es-AR" altLang="es-ES" dirty="0">
                <a:solidFill>
                  <a:srgbClr val="008000"/>
                </a:solidFill>
                <a:latin typeface="Calibri" panose="020F0502020204030204" pitchFamily="34" charset="0"/>
                <a:cs typeface="Times New Roman" panose="02020603050405020304" pitchFamily="18" charset="0"/>
              </a:rPr>
              <a:t>.</a:t>
            </a:r>
          </a:p>
          <a:p>
            <a:pPr>
              <a:lnSpc>
                <a:spcPct val="100000"/>
              </a:lnSpc>
            </a:pPr>
            <a:r>
              <a:rPr lang="es-AR" altLang="es-ES" dirty="0">
                <a:solidFill>
                  <a:srgbClr val="008000"/>
                </a:solidFill>
                <a:latin typeface="Calibri" panose="020F0502020204030204" pitchFamily="34" charset="0"/>
                <a:cs typeface="Times New Roman" panose="02020603050405020304" pitchFamily="18" charset="0"/>
              </a:rPr>
              <a:t>At </a:t>
            </a:r>
            <a:r>
              <a:rPr lang="es-AR" altLang="es-ES" dirty="0" err="1">
                <a:solidFill>
                  <a:srgbClr val="008000"/>
                </a:solidFill>
                <a:latin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end</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you</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will</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get</a:t>
            </a:r>
            <a:r>
              <a:rPr lang="es-AR" altLang="es-ES" dirty="0">
                <a:solidFill>
                  <a:srgbClr val="008000"/>
                </a:solidFill>
                <a:latin typeface="Calibri" panose="020F0502020204030204" pitchFamily="34" charset="0"/>
                <a:cs typeface="Times New Roman" panose="02020603050405020304" pitchFamily="18" charset="0"/>
              </a:rPr>
              <a:t> a </a:t>
            </a:r>
            <a:r>
              <a:rPr lang="es-AR" altLang="es-ES" dirty="0" err="1">
                <a:solidFill>
                  <a:srgbClr val="008000"/>
                </a:solidFill>
                <a:latin typeface="Calibri" panose="020F0502020204030204" pitchFamily="34" charset="0"/>
                <a:cs typeface="Times New Roman" panose="02020603050405020304" pitchFamily="18" charset="0"/>
              </a:rPr>
              <a:t>report</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stating</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was</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it</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successful</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or</a:t>
            </a:r>
            <a:r>
              <a:rPr lang="es-AR" altLang="es-ES" dirty="0">
                <a:solidFill>
                  <a:srgbClr val="008000"/>
                </a:solidFill>
                <a:latin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cs typeface="Times New Roman" panose="02020603050405020304" pitchFamily="18" charset="0"/>
              </a:rPr>
              <a:t>not</a:t>
            </a:r>
            <a:r>
              <a:rPr lang="es-AR" altLang="es-ES" dirty="0">
                <a:solidFill>
                  <a:srgbClr val="008000"/>
                </a:solidFill>
                <a:latin typeface="Calibri" panose="020F0502020204030204" pitchFamily="34" charset="0"/>
                <a:cs typeface="Times New Roman" panose="02020603050405020304" pitchFamily="18" charset="0"/>
              </a:rPr>
              <a:t>.</a:t>
            </a:r>
          </a:p>
          <a:p>
            <a:pPr>
              <a:lnSpc>
                <a:spcPct val="200000"/>
              </a:lnSpc>
              <a:defRPr/>
            </a:pP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If</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fails</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go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back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to</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the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Excel file,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corrected</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and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rename</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version</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it</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 </a:t>
            </a:r>
            <a:r>
              <a:rPr lang="es-AR" altLang="es-ES" dirty="0" err="1">
                <a:solidFill>
                  <a:srgbClr val="008000"/>
                </a:solidFill>
                <a:latin typeface="Calibri" panose="020F0502020204030204" pitchFamily="34" charset="0"/>
                <a:ea typeface="Calibri" panose="020F0502020204030204" pitchFamily="34" charset="0"/>
                <a:cs typeface="Times New Roman" panose="02020603050405020304" pitchFamily="18" charset="0"/>
              </a:rPr>
              <a:t>somehow</a:t>
            </a:r>
            <a:r>
              <a:rPr lang="es-AR" altLang="es-ES" dirty="0">
                <a:solidFill>
                  <a:srgbClr val="008000"/>
                </a:solidFill>
                <a:latin typeface="Calibri" panose="020F0502020204030204" pitchFamily="34" charset="0"/>
                <a:ea typeface="Calibri" panose="020F0502020204030204" pitchFamily="34" charset="0"/>
                <a:cs typeface="Times New Roman" panose="02020603050405020304" pitchFamily="18" charset="0"/>
              </a:rPr>
              <a:t>)</a:t>
            </a:r>
            <a:endParaRPr lang="es-ES" altLang="es-ES" sz="1050" dirty="0">
              <a:solidFill>
                <a:srgbClr val="008000"/>
              </a:solidFill>
            </a:endParaRPr>
          </a:p>
          <a:p>
            <a:pPr>
              <a:lnSpc>
                <a:spcPct val="100000"/>
              </a:lnSpc>
            </a:pPr>
            <a:endParaRPr lang="es-ES" altLang="es-ES" dirty="0">
              <a:solidFill>
                <a:srgbClr val="008000"/>
              </a:solidFill>
              <a:latin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AC8843A5-42BC-47FA-A094-F3A2E4D15F67}"/>
              </a:ext>
            </a:extLst>
          </p:cNvPr>
          <p:cNvPicPr>
            <a:picLocks noChangeAspect="1"/>
          </p:cNvPicPr>
          <p:nvPr/>
        </p:nvPicPr>
        <p:blipFill>
          <a:blip r:embed="rId2"/>
          <a:stretch>
            <a:fillRect/>
          </a:stretch>
        </p:blipFill>
        <p:spPr>
          <a:xfrm>
            <a:off x="398462" y="1860816"/>
            <a:ext cx="7524750" cy="685800"/>
          </a:xfrm>
          <a:prstGeom prst="rect">
            <a:avLst/>
          </a:prstGeom>
        </p:spPr>
      </p:pic>
    </p:spTree>
    <p:extLst>
      <p:ext uri="{BB962C8B-B14F-4D97-AF65-F5344CB8AC3E}">
        <p14:creationId xmlns:p14="http://schemas.microsoft.com/office/powerpoint/2010/main" val="3359644082"/>
      </p:ext>
    </p:extLst>
  </p:cSld>
  <p:clrMapOvr>
    <a:masterClrMapping/>
  </p:clrMapOvr>
</p:sld>
</file>

<file path=ppt/theme/theme1.xml><?xml version="1.0" encoding="utf-8"?>
<a:theme xmlns:a="http://schemas.openxmlformats.org/drawingml/2006/main" name="Redmond Template v3">
  <a:themeElements>
    <a:clrScheme name="">
      <a:dk1>
        <a:srgbClr val="FFFFFF"/>
      </a:dk1>
      <a:lt1>
        <a:srgbClr val="FFFFFF"/>
      </a:lt1>
      <a:dk2>
        <a:srgbClr val="000000"/>
      </a:dk2>
      <a:lt2>
        <a:srgbClr val="808080"/>
      </a:lt2>
      <a:accent1>
        <a:srgbClr val="0033CC"/>
      </a:accent1>
      <a:accent2>
        <a:srgbClr val="3333CC"/>
      </a:accent2>
      <a:accent3>
        <a:srgbClr val="FFFFFF"/>
      </a:accent3>
      <a:accent4>
        <a:srgbClr val="DADADA"/>
      </a:accent4>
      <a:accent5>
        <a:srgbClr val="AAADE2"/>
      </a:accent5>
      <a:accent6>
        <a:srgbClr val="2D2DB9"/>
      </a:accent6>
      <a:hlink>
        <a:srgbClr val="CCCCFF"/>
      </a:hlink>
      <a:folHlink>
        <a:srgbClr val="B2B2B2"/>
      </a:folHlink>
    </a:clrScheme>
    <a:fontScheme name="Redmond Template 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lnDef>
  </a:objectDefaults>
  <a:extraClrSchemeLst>
    <a:extraClrScheme>
      <a:clrScheme name="Redmond Template v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edmond Template v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edmond Template v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edmond Template v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edmond Template v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edmond Template v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edmond Template v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Redmond Template v3</Template>
  <TotalTime>5377</TotalTime>
  <Words>1522</Words>
  <Application>Microsoft Office PowerPoint</Application>
  <PresentationFormat>Carta (216 x 279 mm)</PresentationFormat>
  <Paragraphs>128</Paragraphs>
  <Slides>15</Slides>
  <Notes>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15</vt:i4>
      </vt:variant>
    </vt:vector>
  </HeadingPairs>
  <TitlesOfParts>
    <vt:vector size="25" baseType="lpstr">
      <vt:lpstr>Arial</vt:lpstr>
      <vt:lpstr>Calibri</vt:lpstr>
      <vt:lpstr>Comic Sans MS</vt:lpstr>
      <vt:lpstr>EDS</vt:lpstr>
      <vt:lpstr>Eurostile</vt:lpstr>
      <vt:lpstr>Roboto</vt:lpstr>
      <vt:lpstr>Times New Roman</vt:lpstr>
      <vt:lpstr>Wingdings</vt:lpstr>
      <vt:lpstr>Redmond Template v3</vt:lpstr>
      <vt:lpstr>Custom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GustavoB</dc:creator>
  <cp:lastModifiedBy>Prada, Leandro (Leo) **CTR**</cp:lastModifiedBy>
  <cp:revision>464</cp:revision>
  <cp:lastPrinted>2005-04-07T19:27:31Z</cp:lastPrinted>
  <dcterms:created xsi:type="dcterms:W3CDTF">2009-02-23T17:30:19Z</dcterms:created>
  <dcterms:modified xsi:type="dcterms:W3CDTF">2019-08-30T16:40:20Z</dcterms:modified>
</cp:coreProperties>
</file>