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8"/>
  </p:notesMasterIdLst>
  <p:handoutMasterIdLst>
    <p:handoutMasterId r:id="rId19"/>
  </p:handoutMasterIdLst>
  <p:sldIdLst>
    <p:sldId id="1014" r:id="rId3"/>
    <p:sldId id="1015" r:id="rId4"/>
    <p:sldId id="1010" r:id="rId5"/>
    <p:sldId id="1016" r:id="rId6"/>
    <p:sldId id="1017" r:id="rId7"/>
    <p:sldId id="1018" r:id="rId8"/>
    <p:sldId id="1019" r:id="rId9"/>
    <p:sldId id="1020" r:id="rId10"/>
    <p:sldId id="1021" r:id="rId11"/>
    <p:sldId id="1011" r:id="rId12"/>
    <p:sldId id="1012" r:id="rId13"/>
    <p:sldId id="1013" r:id="rId14"/>
    <p:sldId id="1022" r:id="rId15"/>
    <p:sldId id="1023" r:id="rId16"/>
    <p:sldId id="1024" r:id="rId17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" y="1550503"/>
            <a:ext cx="7451725" cy="439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Una vez que las </a:t>
            </a:r>
            <a:r>
              <a:rPr lang="en-US" altLang="es-AR" sz="2400" b="1" dirty="0" err="1">
                <a:solidFill>
                  <a:schemeClr val="tx2"/>
                </a:solidFill>
              </a:rPr>
              <a:t>aplicaciones</a:t>
            </a:r>
            <a:r>
              <a:rPr lang="en-US" altLang="es-AR" sz="2400" b="1" dirty="0">
                <a:solidFill>
                  <a:schemeClr val="tx2"/>
                </a:solidFill>
              </a:rPr>
              <a:t> estan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producción es </a:t>
            </a:r>
            <a:r>
              <a:rPr lang="en-US" altLang="es-AR" sz="2400" b="1" dirty="0" err="1">
                <a:solidFill>
                  <a:schemeClr val="tx2"/>
                </a:solidFill>
              </a:rPr>
              <a:t>conveniente</a:t>
            </a:r>
            <a:r>
              <a:rPr lang="en-US" altLang="es-AR" sz="2400" b="1" dirty="0">
                <a:solidFill>
                  <a:schemeClr val="tx2"/>
                </a:solidFill>
              </a:rPr>
              <a:t> dejar los logs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un </a:t>
            </a:r>
            <a:r>
              <a:rPr lang="en-US" altLang="es-AR" sz="2400" b="1" dirty="0" err="1">
                <a:solidFill>
                  <a:schemeClr val="tx2"/>
                </a:solidFill>
              </a:rPr>
              <a:t>nivel</a:t>
            </a:r>
            <a:r>
              <a:rPr lang="en-US" altLang="es-AR" sz="2400" b="1" dirty="0">
                <a:solidFill>
                  <a:schemeClr val="tx2"/>
                </a:solidFill>
              </a:rPr>
              <a:t> de </a:t>
            </a:r>
            <a:r>
              <a:rPr lang="en-US" altLang="es-AR" sz="2400" b="1" dirty="0" err="1">
                <a:solidFill>
                  <a:schemeClr val="tx2"/>
                </a:solidFill>
              </a:rPr>
              <a:t>traceo</a:t>
            </a:r>
            <a:r>
              <a:rPr lang="en-US" altLang="es-AR" sz="2400" b="1" dirty="0">
                <a:solidFill>
                  <a:schemeClr val="tx2"/>
                </a:solidFill>
              </a:rPr>
              <a:t> bajo para </a:t>
            </a:r>
            <a:r>
              <a:rPr lang="en-US" altLang="es-AR" sz="2400" b="1" dirty="0" err="1">
                <a:solidFill>
                  <a:schemeClr val="tx2"/>
                </a:solidFill>
              </a:rPr>
              <a:t>evitar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saturar</a:t>
            </a:r>
            <a:r>
              <a:rPr lang="en-US" altLang="es-AR" sz="2400" b="1" dirty="0">
                <a:solidFill>
                  <a:schemeClr val="tx2"/>
                </a:solidFill>
              </a:rPr>
              <a:t> el servidor. Los logs son: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s-AR" sz="2400" b="1" dirty="0">
                <a:solidFill>
                  <a:schemeClr val="tx2"/>
                </a:solidFill>
              </a:rPr>
              <a:t> Trace.log y Report.log, estos logs son </a:t>
            </a:r>
            <a:r>
              <a:rPr lang="en-US" altLang="es-AR" sz="2400" b="1" dirty="0" err="1">
                <a:solidFill>
                  <a:schemeClr val="tx2"/>
                </a:solidFill>
              </a:rPr>
              <a:t>producidos</a:t>
            </a:r>
            <a:r>
              <a:rPr lang="en-US" altLang="es-AR" sz="2400" b="1" dirty="0">
                <a:solidFill>
                  <a:schemeClr val="tx2"/>
                </a:solidFill>
              </a:rPr>
              <a:t> por la aplicacion IVR.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s-AR" sz="2400" b="1" dirty="0" err="1">
                <a:solidFill>
                  <a:schemeClr val="tx2"/>
                </a:solidFill>
              </a:rPr>
              <a:t>Catalina.out</a:t>
            </a:r>
            <a:r>
              <a:rPr lang="en-US" altLang="es-AR" sz="2400" b="1" dirty="0">
                <a:solidFill>
                  <a:schemeClr val="tx2"/>
                </a:solidFill>
              </a:rPr>
              <a:t>, el standard output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el Tomcat.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s-AR" sz="2400" b="1" dirty="0">
                <a:solidFill>
                  <a:schemeClr val="tx2"/>
                </a:solidFill>
              </a:rPr>
              <a:t>Catalina.log, localhost, manager, logs que genera el Tomcat.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s-AR" sz="2400" b="1" dirty="0">
                <a:solidFill>
                  <a:schemeClr val="tx2"/>
                </a:solidFill>
              </a:rPr>
              <a:t>Logs </a:t>
            </a:r>
            <a:r>
              <a:rPr lang="en-US" altLang="es-AR" sz="2400" b="1" dirty="0" err="1">
                <a:solidFill>
                  <a:schemeClr val="tx2"/>
                </a:solidFill>
              </a:rPr>
              <a:t>generados</a:t>
            </a:r>
            <a:r>
              <a:rPr lang="en-US" altLang="es-AR" sz="2400" b="1" dirty="0">
                <a:solidFill>
                  <a:schemeClr val="tx2"/>
                </a:solidFill>
              </a:rPr>
              <a:t> desde log4j.properties, </a:t>
            </a:r>
            <a:r>
              <a:rPr lang="en-US" altLang="es-AR" sz="2400" b="1" dirty="0" err="1">
                <a:solidFill>
                  <a:schemeClr val="tx2"/>
                </a:solidFill>
              </a:rPr>
              <a:t>usualmente</a:t>
            </a:r>
            <a:r>
              <a:rPr lang="en-US" altLang="es-AR" sz="2400" b="1" dirty="0">
                <a:solidFill>
                  <a:schemeClr val="tx2"/>
                </a:solidFill>
              </a:rPr>
              <a:t> logs de la business.</a:t>
            </a:r>
          </a:p>
        </p:txBody>
      </p:sp>
    </p:spTree>
    <p:extLst>
      <p:ext uri="{BB962C8B-B14F-4D97-AF65-F5344CB8AC3E}">
        <p14:creationId xmlns:p14="http://schemas.microsoft.com/office/powerpoint/2010/main" val="37156878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1235938"/>
            <a:ext cx="7451725" cy="438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Además</a:t>
            </a:r>
            <a:r>
              <a:rPr lang="en-US" altLang="es-AR" sz="2400" b="1" dirty="0">
                <a:solidFill>
                  <a:schemeClr val="tx2"/>
                </a:solidFill>
              </a:rPr>
              <a:t> de </a:t>
            </a:r>
            <a:r>
              <a:rPr lang="en-US" altLang="es-AR" sz="2400" b="1" dirty="0" err="1">
                <a:solidFill>
                  <a:schemeClr val="tx2"/>
                </a:solidFill>
              </a:rPr>
              <a:t>Catalina.out</a:t>
            </a:r>
            <a:r>
              <a:rPr lang="en-US" altLang="es-AR" sz="2400" b="1" dirty="0">
                <a:solidFill>
                  <a:schemeClr val="tx2"/>
                </a:solidFill>
              </a:rPr>
              <a:t>, Tomcat tiene </a:t>
            </a:r>
            <a:r>
              <a:rPr lang="en-US" altLang="es-AR" sz="2400" b="1" dirty="0" err="1">
                <a:solidFill>
                  <a:schemeClr val="tx2"/>
                </a:solidFill>
              </a:rPr>
              <a:t>otros</a:t>
            </a:r>
            <a:r>
              <a:rPr lang="en-US" altLang="es-AR" sz="2400" b="1" dirty="0">
                <a:solidFill>
                  <a:schemeClr val="tx2"/>
                </a:solidFill>
              </a:rPr>
              <a:t> 4 logs:</a:t>
            </a:r>
          </a:p>
          <a:p>
            <a:pPr marL="457200" indent="-457200">
              <a:buClr>
                <a:schemeClr val="tx2"/>
              </a:buClr>
              <a:buSzPct val="95000"/>
              <a:buFont typeface="+mj-lt"/>
              <a:buAutoNum type="arabicParenR"/>
            </a:pPr>
            <a:r>
              <a:rPr lang="en-US" altLang="es-AR" sz="2400" b="1" dirty="0">
                <a:solidFill>
                  <a:schemeClr val="tx2"/>
                </a:solidFill>
              </a:rPr>
              <a:t>Catalina: El log de tomcat per se, </a:t>
            </a:r>
            <a:r>
              <a:rPr lang="en-US" altLang="es-AR" sz="2400" b="1" dirty="0" err="1">
                <a:solidFill>
                  <a:schemeClr val="tx2"/>
                </a:solidFill>
              </a:rPr>
              <a:t>usualmente</a:t>
            </a:r>
            <a:r>
              <a:rPr lang="en-US" altLang="es-AR" sz="2400" b="1" dirty="0">
                <a:solidFill>
                  <a:schemeClr val="tx2"/>
                </a:solidFill>
              </a:rPr>
              <a:t> al </a:t>
            </a:r>
            <a:r>
              <a:rPr lang="en-US" altLang="es-AR" sz="2400" b="1" dirty="0" err="1">
                <a:solidFill>
                  <a:schemeClr val="tx2"/>
                </a:solidFill>
              </a:rPr>
              <a:t>cargar</a:t>
            </a:r>
            <a:r>
              <a:rPr lang="en-US" altLang="es-AR" sz="2400" b="1" dirty="0">
                <a:solidFill>
                  <a:schemeClr val="tx2"/>
                </a:solidFill>
              </a:rPr>
              <a:t> tomcat.</a:t>
            </a:r>
          </a:p>
          <a:p>
            <a:pPr marL="457200" indent="-457200">
              <a:buClr>
                <a:schemeClr val="tx2"/>
              </a:buClr>
              <a:buSzPct val="95000"/>
              <a:buFont typeface="+mj-lt"/>
              <a:buAutoNum type="arabicParenR"/>
            </a:pPr>
            <a:r>
              <a:rPr lang="en-US" altLang="es-AR" sz="2400" b="1" dirty="0">
                <a:solidFill>
                  <a:schemeClr val="tx2"/>
                </a:solidFill>
              </a:rPr>
              <a:t>Localhost: Log del container the </a:t>
            </a:r>
            <a:r>
              <a:rPr lang="en-US" altLang="es-AR" sz="2400" b="1" dirty="0" err="1">
                <a:solidFill>
                  <a:schemeClr val="tx2"/>
                </a:solidFill>
              </a:rPr>
              <a:t>webapps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chemeClr val="tx2"/>
              </a:buClr>
              <a:buSzPct val="95000"/>
              <a:buFont typeface="+mj-lt"/>
              <a:buAutoNum type="arabicParenR"/>
            </a:pPr>
            <a:r>
              <a:rPr lang="en-US" altLang="es-AR" sz="2400" b="1" dirty="0">
                <a:solidFill>
                  <a:schemeClr val="tx2"/>
                </a:solidFill>
              </a:rPr>
              <a:t>Manager: </a:t>
            </a:r>
            <a:r>
              <a:rPr lang="en-US" altLang="es-AR" sz="2400" b="1" dirty="0" err="1">
                <a:solidFill>
                  <a:schemeClr val="tx2"/>
                </a:solidFill>
              </a:rPr>
              <a:t>Pertenece</a:t>
            </a:r>
            <a:r>
              <a:rPr lang="en-US" altLang="es-AR" sz="2400" b="1" dirty="0">
                <a:solidFill>
                  <a:schemeClr val="tx2"/>
                </a:solidFill>
              </a:rPr>
              <a:t> a una aplicacion </a:t>
            </a:r>
            <a:r>
              <a:rPr lang="en-US" altLang="es-AR" sz="2400" b="1" dirty="0" err="1">
                <a:solidFill>
                  <a:schemeClr val="tx2"/>
                </a:solidFill>
              </a:rPr>
              <a:t>propia</a:t>
            </a:r>
            <a:r>
              <a:rPr lang="en-US" altLang="es-AR" sz="2400" b="1" dirty="0">
                <a:solidFill>
                  <a:schemeClr val="tx2"/>
                </a:solidFill>
              </a:rPr>
              <a:t> del tomcat.</a:t>
            </a:r>
          </a:p>
          <a:p>
            <a:pPr marL="457200" indent="-457200">
              <a:buClr>
                <a:schemeClr val="tx2"/>
              </a:buClr>
              <a:buSzPct val="95000"/>
              <a:buFont typeface="+mj-lt"/>
              <a:buAutoNum type="arabicParenR"/>
            </a:pPr>
            <a:r>
              <a:rPr lang="en-US" altLang="es-AR" sz="2400" b="1" dirty="0">
                <a:solidFill>
                  <a:schemeClr val="tx2"/>
                </a:solidFill>
              </a:rPr>
              <a:t>Catalina Error: </a:t>
            </a:r>
            <a:r>
              <a:rPr lang="en-US" altLang="es-AR" sz="2400" b="1" dirty="0" err="1">
                <a:solidFill>
                  <a:schemeClr val="tx2"/>
                </a:solidFill>
              </a:rPr>
              <a:t>Errores</a:t>
            </a:r>
            <a:r>
              <a:rPr lang="en-US" altLang="es-AR" sz="2400" b="1" dirty="0">
                <a:solidFill>
                  <a:schemeClr val="tx2"/>
                </a:solidFill>
              </a:rPr>
              <a:t> que </a:t>
            </a:r>
            <a:r>
              <a:rPr lang="en-US" altLang="es-AR" sz="2400" b="1" dirty="0" err="1">
                <a:solidFill>
                  <a:schemeClr val="tx2"/>
                </a:solidFill>
              </a:rPr>
              <a:t>ocurren</a:t>
            </a:r>
            <a:r>
              <a:rPr lang="en-US" altLang="es-AR" sz="2400" b="1" dirty="0">
                <a:solidFill>
                  <a:schemeClr val="tx2"/>
                </a:solidFill>
              </a:rPr>
              <a:t> al </a:t>
            </a:r>
            <a:r>
              <a:rPr lang="en-US" altLang="es-AR" sz="2400" b="1" dirty="0" err="1">
                <a:solidFill>
                  <a:schemeClr val="tx2"/>
                </a:solidFill>
              </a:rPr>
              <a:t>cargar</a:t>
            </a:r>
            <a:r>
              <a:rPr lang="en-US" altLang="es-AR" sz="2400" b="1" dirty="0">
                <a:solidFill>
                  <a:schemeClr val="tx2"/>
                </a:solidFill>
              </a:rPr>
              <a:t> tomcat o </a:t>
            </a:r>
            <a:r>
              <a:rPr lang="en-US" altLang="es-AR" sz="2400" b="1" dirty="0" err="1">
                <a:solidFill>
                  <a:schemeClr val="tx2"/>
                </a:solidFill>
              </a:rPr>
              <a:t>propios</a:t>
            </a:r>
            <a:r>
              <a:rPr lang="en-US" altLang="es-AR" sz="2400" b="1" dirty="0">
                <a:solidFill>
                  <a:schemeClr val="tx2"/>
                </a:solidFill>
              </a:rPr>
              <a:t> del tomcat.</a:t>
            </a:r>
          </a:p>
          <a:p>
            <a:pPr>
              <a:buClr>
                <a:schemeClr val="tx2"/>
              </a:buClr>
              <a:buSzPct val="95000"/>
            </a:pPr>
            <a:r>
              <a:rPr lang="en-US" altLang="es-AR" sz="2400" b="1" dirty="0">
                <a:solidFill>
                  <a:schemeClr val="tx2"/>
                </a:solidFill>
              </a:rPr>
              <a:t>Todos estos logs se </a:t>
            </a:r>
            <a:r>
              <a:rPr lang="en-US" altLang="es-AR" sz="2400" b="1" dirty="0" err="1">
                <a:solidFill>
                  <a:schemeClr val="tx2"/>
                </a:solidFill>
              </a:rPr>
              <a:t>pueden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configurar</a:t>
            </a:r>
            <a:r>
              <a:rPr lang="en-US" altLang="es-AR" sz="2400" b="1" dirty="0">
                <a:solidFill>
                  <a:schemeClr val="tx2"/>
                </a:solidFill>
              </a:rPr>
              <a:t> desde &lt;tomcat-base&gt;/conf/</a:t>
            </a:r>
            <a:r>
              <a:rPr lang="en-US" altLang="es-AR" sz="2400" b="1" dirty="0" err="1">
                <a:solidFill>
                  <a:schemeClr val="tx2"/>
                </a:solidFill>
              </a:rPr>
              <a:t>logging.properties</a:t>
            </a:r>
            <a:endParaRPr lang="en-US" altLang="es-AR" sz="2400" b="1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SzPct val="95000"/>
            </a:pPr>
            <a:r>
              <a:rPr lang="en-US" altLang="es-AR" sz="2400" b="1" dirty="0">
                <a:solidFill>
                  <a:schemeClr val="tx2"/>
                </a:solidFill>
              </a:rPr>
              <a:t>Todos estan </a:t>
            </a:r>
            <a:r>
              <a:rPr lang="en-US" altLang="es-AR" sz="2400" b="1" dirty="0" err="1">
                <a:solidFill>
                  <a:schemeClr val="tx2"/>
                </a:solidFill>
              </a:rPr>
              <a:t>ubicados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&lt;tomcat-base&gt;/logs</a:t>
            </a:r>
          </a:p>
        </p:txBody>
      </p:sp>
    </p:spTree>
    <p:extLst>
      <p:ext uri="{BB962C8B-B14F-4D97-AF65-F5344CB8AC3E}">
        <p14:creationId xmlns:p14="http://schemas.microsoft.com/office/powerpoint/2010/main" val="165934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590261"/>
            <a:ext cx="7451725" cy="426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Como </a:t>
            </a:r>
            <a:r>
              <a:rPr lang="en-US" altLang="es-AR" sz="2400" b="1" dirty="0" err="1">
                <a:solidFill>
                  <a:schemeClr val="tx2"/>
                </a:solidFill>
              </a:rPr>
              <a:t>raramente</a:t>
            </a:r>
            <a:r>
              <a:rPr lang="en-US" altLang="es-AR" sz="2400" b="1" dirty="0">
                <a:solidFill>
                  <a:schemeClr val="tx2"/>
                </a:solidFill>
              </a:rPr>
              <a:t> no </a:t>
            </a:r>
            <a:r>
              <a:rPr lang="en-US" altLang="es-AR" sz="2400" b="1" dirty="0" err="1">
                <a:solidFill>
                  <a:schemeClr val="tx2"/>
                </a:solidFill>
              </a:rPr>
              <a:t>usamos</a:t>
            </a:r>
            <a:r>
              <a:rPr lang="en-US" altLang="es-AR" sz="2400" b="1" dirty="0">
                <a:solidFill>
                  <a:schemeClr val="tx2"/>
                </a:solidFill>
              </a:rPr>
              <a:t> estos logs, es </a:t>
            </a:r>
            <a:r>
              <a:rPr lang="en-US" altLang="es-AR" sz="2400" b="1" dirty="0" err="1">
                <a:solidFill>
                  <a:schemeClr val="tx2"/>
                </a:solidFill>
              </a:rPr>
              <a:t>conveniente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evitar</a:t>
            </a:r>
            <a:r>
              <a:rPr lang="en-US" altLang="es-AR" sz="2400" b="1" dirty="0">
                <a:solidFill>
                  <a:schemeClr val="tx2"/>
                </a:solidFill>
              </a:rPr>
              <a:t> que se </a:t>
            </a:r>
            <a:r>
              <a:rPr lang="en-US" altLang="es-AR" sz="2400" b="1" dirty="0" err="1">
                <a:solidFill>
                  <a:schemeClr val="tx2"/>
                </a:solidFill>
              </a:rPr>
              <a:t>reproduzcan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el server. Por </a:t>
            </a:r>
            <a:r>
              <a:rPr lang="en-US" altLang="es-AR" sz="2400" b="1" dirty="0" err="1">
                <a:solidFill>
                  <a:schemeClr val="tx2"/>
                </a:solidFill>
              </a:rPr>
              <a:t>defecto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su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configuración</a:t>
            </a:r>
            <a:r>
              <a:rPr lang="en-US" altLang="es-AR" sz="2400" b="1" dirty="0">
                <a:solidFill>
                  <a:schemeClr val="tx2"/>
                </a:solidFill>
              </a:rPr>
              <a:t> es </a:t>
            </a:r>
            <a:r>
              <a:rPr lang="en-US" altLang="es-AR" sz="2400" b="1" dirty="0" err="1">
                <a:solidFill>
                  <a:schemeClr val="tx2"/>
                </a:solidFill>
              </a:rPr>
              <a:t>DailyRolling</a:t>
            </a:r>
            <a:r>
              <a:rPr lang="en-US" altLang="es-AR" sz="2400" b="1" dirty="0">
                <a:solidFill>
                  <a:schemeClr val="tx2"/>
                </a:solidFill>
              </a:rPr>
              <a:t>.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Configuración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recomendada</a:t>
            </a:r>
            <a:r>
              <a:rPr lang="en-US" altLang="es-AR" sz="2400" b="1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level = SEVERE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maxDays</a:t>
            </a:r>
            <a:r>
              <a:rPr lang="en-US" altLang="es-AR" sz="2400" b="1" dirty="0">
                <a:solidFill>
                  <a:schemeClr val="tx2"/>
                </a:solidFill>
              </a:rPr>
              <a:t> =7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Max Days es la </a:t>
            </a:r>
            <a:r>
              <a:rPr lang="en-US" altLang="es-AR" sz="2400" b="1" dirty="0" err="1">
                <a:solidFill>
                  <a:schemeClr val="tx2"/>
                </a:solidFill>
              </a:rPr>
              <a:t>cantidad</a:t>
            </a:r>
            <a:r>
              <a:rPr lang="en-US" altLang="es-AR" sz="2400" b="1" dirty="0">
                <a:solidFill>
                  <a:schemeClr val="tx2"/>
                </a:solidFill>
              </a:rPr>
              <a:t> maxima de días que </a:t>
            </a:r>
            <a:r>
              <a:rPr lang="en-US" altLang="es-AR" sz="2400" b="1" dirty="0" err="1">
                <a:solidFill>
                  <a:schemeClr val="tx2"/>
                </a:solidFill>
              </a:rPr>
              <a:t>guarda</a:t>
            </a:r>
            <a:r>
              <a:rPr lang="en-US" altLang="es-AR" sz="2400" b="1" dirty="0">
                <a:solidFill>
                  <a:schemeClr val="tx2"/>
                </a:solidFill>
              </a:rPr>
              <a:t> el log.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Quedando</a:t>
            </a:r>
            <a:r>
              <a:rPr lang="en-US" altLang="es-AR" sz="2400" b="1" dirty="0">
                <a:solidFill>
                  <a:schemeClr val="tx2"/>
                </a:solidFill>
              </a:rPr>
              <a:t> el log por </a:t>
            </a:r>
            <a:r>
              <a:rPr lang="en-US" altLang="es-AR" sz="2400" b="1" dirty="0" err="1">
                <a:solidFill>
                  <a:schemeClr val="tx2"/>
                </a:solidFill>
              </a:rPr>
              <a:t>ejemplo</a:t>
            </a:r>
            <a:r>
              <a:rPr lang="en-US" altLang="es-AR" sz="2400" b="1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217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935163"/>
            <a:ext cx="74517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endParaRPr lang="en-US" altLang="es-AR" sz="1100" i="0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4EBF29-E867-4532-BB96-5CDC89684868}"/>
              </a:ext>
            </a:extLst>
          </p:cNvPr>
          <p:cNvSpPr/>
          <p:nvPr/>
        </p:nvSpPr>
        <p:spPr>
          <a:xfrm>
            <a:off x="323574" y="1174571"/>
            <a:ext cx="8242851" cy="544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tx2"/>
                </a:solidFill>
              </a:rPr>
              <a:t>############################################################</a:t>
            </a:r>
          </a:p>
          <a:p>
            <a:r>
              <a:rPr lang="es-AR" sz="1050" dirty="0">
                <a:solidFill>
                  <a:schemeClr val="tx2"/>
                </a:solidFill>
              </a:rPr>
              <a:t># </a:t>
            </a:r>
            <a:r>
              <a:rPr lang="es-AR" sz="1050" dirty="0" err="1">
                <a:solidFill>
                  <a:schemeClr val="tx2"/>
                </a:solidFill>
              </a:rPr>
              <a:t>Handler</a:t>
            </a:r>
            <a:r>
              <a:rPr lang="es-AR" sz="1050" dirty="0">
                <a:solidFill>
                  <a:schemeClr val="tx2"/>
                </a:solidFill>
              </a:rPr>
              <a:t> </a:t>
            </a:r>
            <a:r>
              <a:rPr lang="es-AR" sz="1050" dirty="0" err="1">
                <a:solidFill>
                  <a:schemeClr val="tx2"/>
                </a:solidFill>
              </a:rPr>
              <a:t>specific</a:t>
            </a:r>
            <a:r>
              <a:rPr lang="es-AR" sz="1050" dirty="0">
                <a:solidFill>
                  <a:schemeClr val="tx2"/>
                </a:solidFill>
              </a:rPr>
              <a:t> </a:t>
            </a:r>
            <a:r>
              <a:rPr lang="es-AR" sz="1050" dirty="0" err="1">
                <a:solidFill>
                  <a:schemeClr val="tx2"/>
                </a:solidFill>
              </a:rPr>
              <a:t>properties</a:t>
            </a:r>
            <a:r>
              <a:rPr lang="es-AR" sz="1050" dirty="0">
                <a:solidFill>
                  <a:schemeClr val="tx2"/>
                </a:solidFill>
              </a:rPr>
              <a:t>.</a:t>
            </a:r>
          </a:p>
          <a:p>
            <a:r>
              <a:rPr lang="es-AR" sz="1050" dirty="0">
                <a:solidFill>
                  <a:schemeClr val="tx2"/>
                </a:solidFill>
              </a:rPr>
              <a:t># Describes </a:t>
            </a:r>
            <a:r>
              <a:rPr lang="es-AR" sz="1050" dirty="0" err="1">
                <a:solidFill>
                  <a:schemeClr val="tx2"/>
                </a:solidFill>
              </a:rPr>
              <a:t>specific</a:t>
            </a:r>
            <a:r>
              <a:rPr lang="es-AR" sz="1050" dirty="0">
                <a:solidFill>
                  <a:schemeClr val="tx2"/>
                </a:solidFill>
              </a:rPr>
              <a:t> </a:t>
            </a:r>
            <a:r>
              <a:rPr lang="es-AR" sz="1050" dirty="0" err="1">
                <a:solidFill>
                  <a:schemeClr val="tx2"/>
                </a:solidFill>
              </a:rPr>
              <a:t>configuration</a:t>
            </a:r>
            <a:r>
              <a:rPr lang="es-AR" sz="1050" dirty="0">
                <a:solidFill>
                  <a:schemeClr val="tx2"/>
                </a:solidFill>
              </a:rPr>
              <a:t> </a:t>
            </a:r>
            <a:r>
              <a:rPr lang="es-AR" sz="1050" dirty="0" err="1">
                <a:solidFill>
                  <a:schemeClr val="tx2"/>
                </a:solidFill>
              </a:rPr>
              <a:t>info</a:t>
            </a:r>
            <a:r>
              <a:rPr lang="es-AR" sz="1050" dirty="0">
                <a:solidFill>
                  <a:schemeClr val="tx2"/>
                </a:solidFill>
              </a:rPr>
              <a:t> </a:t>
            </a:r>
            <a:r>
              <a:rPr lang="es-AR" sz="1050" dirty="0" err="1">
                <a:solidFill>
                  <a:schemeClr val="tx2"/>
                </a:solidFill>
              </a:rPr>
              <a:t>for</a:t>
            </a:r>
            <a:r>
              <a:rPr lang="es-AR" sz="1050" dirty="0">
                <a:solidFill>
                  <a:schemeClr val="tx2"/>
                </a:solidFill>
              </a:rPr>
              <a:t> </a:t>
            </a:r>
            <a:r>
              <a:rPr lang="es-AR" sz="1050" dirty="0" err="1">
                <a:solidFill>
                  <a:schemeClr val="tx2"/>
                </a:solidFill>
              </a:rPr>
              <a:t>Handlers</a:t>
            </a:r>
            <a:r>
              <a:rPr lang="es-AR" sz="1050" dirty="0">
                <a:solidFill>
                  <a:schemeClr val="tx2"/>
                </a:solidFill>
              </a:rPr>
              <a:t>.</a:t>
            </a:r>
          </a:p>
          <a:p>
            <a:r>
              <a:rPr lang="es-AR" sz="1050" dirty="0">
                <a:solidFill>
                  <a:schemeClr val="tx2"/>
                </a:solidFill>
              </a:rPr>
              <a:t>############################################################</a:t>
            </a:r>
          </a:p>
          <a:p>
            <a:endParaRPr lang="es-AR" sz="1050" dirty="0">
              <a:solidFill>
                <a:schemeClr val="tx2"/>
              </a:solidFill>
            </a:endParaRPr>
          </a:p>
          <a:p>
            <a:r>
              <a:rPr lang="es-AR" sz="1050" dirty="0">
                <a:solidFill>
                  <a:schemeClr val="tx2"/>
                </a:solidFill>
              </a:rPr>
              <a:t>1catalina.org.apache.juli.FileHandler.level = SEVERE</a:t>
            </a:r>
          </a:p>
          <a:p>
            <a:r>
              <a:rPr lang="es-AR" sz="1050" dirty="0">
                <a:solidFill>
                  <a:schemeClr val="tx2"/>
                </a:solidFill>
              </a:rPr>
              <a:t>1catalina.org.apache.juli.FileHandler.directory = ${</a:t>
            </a:r>
            <a:r>
              <a:rPr lang="es-AR" sz="1050" dirty="0" err="1">
                <a:solidFill>
                  <a:schemeClr val="tx2"/>
                </a:solidFill>
              </a:rPr>
              <a:t>catalina.base</a:t>
            </a:r>
            <a:r>
              <a:rPr lang="es-AR" sz="1050" dirty="0">
                <a:solidFill>
                  <a:schemeClr val="tx2"/>
                </a:solidFill>
              </a:rPr>
              <a:t>}/logs</a:t>
            </a:r>
          </a:p>
          <a:p>
            <a:r>
              <a:rPr lang="es-AR" sz="1050" dirty="0">
                <a:solidFill>
                  <a:schemeClr val="tx2"/>
                </a:solidFill>
              </a:rPr>
              <a:t>1catalina.org.apache.juli.FileHandler.prefix = catalina.</a:t>
            </a:r>
          </a:p>
          <a:p>
            <a:r>
              <a:rPr lang="es-AR" sz="1050" dirty="0">
                <a:solidFill>
                  <a:schemeClr val="tx2"/>
                </a:solidFill>
              </a:rPr>
              <a:t>1catalina.org.apache.juli.FileHandler.max</a:t>
            </a:r>
            <a:r>
              <a:rPr lang="en-US" sz="1050" dirty="0">
                <a:solidFill>
                  <a:schemeClr val="tx2"/>
                </a:solidFill>
              </a:rPr>
              <a:t>Days = 7</a:t>
            </a:r>
            <a:endParaRPr lang="es-AR" sz="1050" dirty="0">
              <a:solidFill>
                <a:schemeClr val="tx2"/>
              </a:solidFill>
            </a:endParaRPr>
          </a:p>
          <a:p>
            <a:endParaRPr lang="es-AR" sz="1050" dirty="0">
              <a:solidFill>
                <a:schemeClr val="tx2"/>
              </a:solidFill>
            </a:endParaRPr>
          </a:p>
          <a:p>
            <a:r>
              <a:rPr lang="es-AR" sz="1050" dirty="0">
                <a:solidFill>
                  <a:schemeClr val="tx2"/>
                </a:solidFill>
              </a:rPr>
              <a:t>2localhost.org.apache.juli.FileHandler.level = SEVERE</a:t>
            </a:r>
          </a:p>
          <a:p>
            <a:r>
              <a:rPr lang="es-AR" sz="1050" dirty="0">
                <a:solidFill>
                  <a:schemeClr val="tx2"/>
                </a:solidFill>
              </a:rPr>
              <a:t>2localhost.org.apache.juli.FileHandler.directory = ${</a:t>
            </a:r>
            <a:r>
              <a:rPr lang="es-AR" sz="1050" dirty="0" err="1">
                <a:solidFill>
                  <a:schemeClr val="tx2"/>
                </a:solidFill>
              </a:rPr>
              <a:t>catalina.base</a:t>
            </a:r>
            <a:r>
              <a:rPr lang="es-AR" sz="1050" dirty="0">
                <a:solidFill>
                  <a:schemeClr val="tx2"/>
                </a:solidFill>
              </a:rPr>
              <a:t>}/logs</a:t>
            </a:r>
          </a:p>
          <a:p>
            <a:r>
              <a:rPr lang="es-AR" sz="1050" dirty="0">
                <a:solidFill>
                  <a:schemeClr val="tx2"/>
                </a:solidFill>
              </a:rPr>
              <a:t>2localhost.org.apache.juli.FileHandler.prefix = localhost.</a:t>
            </a:r>
          </a:p>
          <a:p>
            <a:r>
              <a:rPr lang="es-AR" sz="1050" dirty="0">
                <a:solidFill>
                  <a:schemeClr val="tx2"/>
                </a:solidFill>
              </a:rPr>
              <a:t>2localhost.org.apache.juli.FileHandler.max</a:t>
            </a:r>
            <a:r>
              <a:rPr lang="en-US" sz="1050" dirty="0">
                <a:solidFill>
                  <a:schemeClr val="tx2"/>
                </a:solidFill>
              </a:rPr>
              <a:t>Days = 7</a:t>
            </a:r>
            <a:endParaRPr lang="es-AR" sz="1050" dirty="0">
              <a:solidFill>
                <a:schemeClr val="tx2"/>
              </a:solidFill>
            </a:endParaRPr>
          </a:p>
          <a:p>
            <a:endParaRPr lang="es-AR" sz="1050" dirty="0">
              <a:solidFill>
                <a:schemeClr val="tx2"/>
              </a:solidFill>
            </a:endParaRPr>
          </a:p>
          <a:p>
            <a:r>
              <a:rPr lang="es-AR" sz="1050" dirty="0">
                <a:solidFill>
                  <a:schemeClr val="tx2"/>
                </a:solidFill>
              </a:rPr>
              <a:t>3manager.org.apache.juli.FileHandler.level = SEVERE</a:t>
            </a:r>
          </a:p>
          <a:p>
            <a:r>
              <a:rPr lang="es-AR" sz="1050" dirty="0">
                <a:solidFill>
                  <a:schemeClr val="tx2"/>
                </a:solidFill>
              </a:rPr>
              <a:t>3manager.org.apache.juli.FileHandler.directory = ${</a:t>
            </a:r>
            <a:r>
              <a:rPr lang="es-AR" sz="1050" dirty="0" err="1">
                <a:solidFill>
                  <a:schemeClr val="tx2"/>
                </a:solidFill>
              </a:rPr>
              <a:t>catalina.base</a:t>
            </a:r>
            <a:r>
              <a:rPr lang="es-AR" sz="1050" dirty="0">
                <a:solidFill>
                  <a:schemeClr val="tx2"/>
                </a:solidFill>
              </a:rPr>
              <a:t>}/logs</a:t>
            </a:r>
          </a:p>
          <a:p>
            <a:r>
              <a:rPr lang="es-AR" sz="1050" dirty="0">
                <a:solidFill>
                  <a:schemeClr val="tx2"/>
                </a:solidFill>
              </a:rPr>
              <a:t>3manager.org.apache.juli.FileHandler.prefix = manager.</a:t>
            </a:r>
          </a:p>
          <a:p>
            <a:r>
              <a:rPr lang="es-AR" sz="1050" dirty="0">
                <a:solidFill>
                  <a:schemeClr val="tx2"/>
                </a:solidFill>
              </a:rPr>
              <a:t>3manager.org.apache.juli.FileHandler.bufferSize = 16384</a:t>
            </a:r>
          </a:p>
          <a:p>
            <a:r>
              <a:rPr lang="es-AR" sz="1050" dirty="0">
                <a:solidFill>
                  <a:schemeClr val="tx2"/>
                </a:solidFill>
              </a:rPr>
              <a:t>3manager.org.apache.juli.FileHandler. </a:t>
            </a:r>
            <a:r>
              <a:rPr lang="es-AR" sz="1050" dirty="0" err="1">
                <a:solidFill>
                  <a:schemeClr val="tx2"/>
                </a:solidFill>
              </a:rPr>
              <a:t>max</a:t>
            </a:r>
            <a:r>
              <a:rPr lang="en-US" sz="1050" dirty="0">
                <a:solidFill>
                  <a:schemeClr val="tx2"/>
                </a:solidFill>
              </a:rPr>
              <a:t>Days = 7</a:t>
            </a:r>
            <a:endParaRPr lang="es-AR" sz="1050" dirty="0">
              <a:solidFill>
                <a:schemeClr val="tx2"/>
              </a:solidFill>
            </a:endParaRPr>
          </a:p>
          <a:p>
            <a:endParaRPr lang="es-AR" sz="1050" dirty="0">
              <a:solidFill>
                <a:schemeClr val="tx2"/>
              </a:solidFill>
            </a:endParaRPr>
          </a:p>
          <a:p>
            <a:r>
              <a:rPr lang="es-AR" sz="1050" dirty="0" err="1">
                <a:solidFill>
                  <a:schemeClr val="tx2"/>
                </a:solidFill>
              </a:rPr>
              <a:t>java.util.logging.ConsoleHandler.level</a:t>
            </a:r>
            <a:r>
              <a:rPr lang="es-AR" sz="1050" dirty="0">
                <a:solidFill>
                  <a:schemeClr val="tx2"/>
                </a:solidFill>
              </a:rPr>
              <a:t> = SEVERE</a:t>
            </a:r>
          </a:p>
          <a:p>
            <a:r>
              <a:rPr lang="es-AR" sz="1050" dirty="0" err="1">
                <a:solidFill>
                  <a:schemeClr val="tx2"/>
                </a:solidFill>
              </a:rPr>
              <a:t>java.util.logging.ConsoleHandler.formatter</a:t>
            </a:r>
            <a:r>
              <a:rPr lang="es-AR" sz="1050" dirty="0">
                <a:solidFill>
                  <a:schemeClr val="tx2"/>
                </a:solidFill>
              </a:rPr>
              <a:t> = </a:t>
            </a:r>
            <a:r>
              <a:rPr lang="es-AR" sz="1050" dirty="0" err="1">
                <a:solidFill>
                  <a:schemeClr val="tx2"/>
                </a:solidFill>
              </a:rPr>
              <a:t>java.util.logging.SimpleFormatter</a:t>
            </a:r>
            <a:endParaRPr lang="es-AR" sz="1050" dirty="0">
              <a:solidFill>
                <a:schemeClr val="tx2"/>
              </a:solidFill>
            </a:endParaRPr>
          </a:p>
          <a:p>
            <a:r>
              <a:rPr lang="es-AR" sz="1050" dirty="0" err="1">
                <a:solidFill>
                  <a:schemeClr val="tx2"/>
                </a:solidFill>
              </a:rPr>
              <a:t>java.util.logging.ConsoleHandler.max</a:t>
            </a:r>
            <a:r>
              <a:rPr lang="en-US" sz="1050" dirty="0">
                <a:solidFill>
                  <a:schemeClr val="tx2"/>
                </a:solidFill>
              </a:rPr>
              <a:t>Days = 7</a:t>
            </a:r>
            <a:endParaRPr lang="es-AR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2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Logj4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2362200"/>
            <a:ext cx="74517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Los logs de la business </a:t>
            </a:r>
            <a:r>
              <a:rPr lang="en-US" altLang="es-AR" sz="2400" b="1" dirty="0" err="1">
                <a:solidFill>
                  <a:schemeClr val="tx2"/>
                </a:solidFill>
              </a:rPr>
              <a:t>usualmente</a:t>
            </a:r>
            <a:r>
              <a:rPr lang="en-US" altLang="es-AR" sz="2400" b="1" dirty="0">
                <a:solidFill>
                  <a:schemeClr val="tx2"/>
                </a:solidFill>
              </a:rPr>
              <a:t> los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configuramos</a:t>
            </a:r>
            <a:r>
              <a:rPr lang="en-US" altLang="es-AR" sz="2400" b="1" dirty="0">
                <a:solidFill>
                  <a:schemeClr val="tx2"/>
                </a:solidFill>
              </a:rPr>
              <a:t> con log4j.properties, </a:t>
            </a:r>
            <a:r>
              <a:rPr lang="en-US" altLang="es-AR" sz="2400" b="1" dirty="0" err="1">
                <a:solidFill>
                  <a:schemeClr val="tx2"/>
                </a:solidFill>
              </a:rPr>
              <a:t>ubicado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&lt;tomcat-base&gt;/lib/. Estos logs tienen que </a:t>
            </a:r>
            <a:r>
              <a:rPr lang="en-US" altLang="es-AR" sz="2400" b="1" dirty="0" err="1">
                <a:solidFill>
                  <a:schemeClr val="tx2"/>
                </a:solidFill>
              </a:rPr>
              <a:t>loggear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&lt;tomcat-base&gt;/logs/,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modo </a:t>
            </a:r>
            <a:r>
              <a:rPr lang="en-US" altLang="es-AR" sz="2400" b="1" dirty="0" err="1">
                <a:solidFill>
                  <a:schemeClr val="tx2"/>
                </a:solidFill>
              </a:rPr>
              <a:t>RollingFileAppender</a:t>
            </a:r>
            <a:r>
              <a:rPr lang="en-US" altLang="es-AR" sz="2400" b="1" dirty="0">
                <a:solidFill>
                  <a:schemeClr val="tx2"/>
                </a:solidFill>
              </a:rPr>
              <a:t>, no tiene que estar </a:t>
            </a:r>
            <a:r>
              <a:rPr lang="en-US" altLang="es-AR" sz="2400" b="1" dirty="0" err="1">
                <a:solidFill>
                  <a:schemeClr val="tx2"/>
                </a:solidFill>
              </a:rPr>
              <a:t>habilitado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ningún</a:t>
            </a:r>
            <a:r>
              <a:rPr lang="en-US" altLang="es-AR" sz="2400" b="1" dirty="0">
                <a:solidFill>
                  <a:schemeClr val="tx2"/>
                </a:solidFill>
              </a:rPr>
              <a:t> Console Logger, y el </a:t>
            </a:r>
            <a:r>
              <a:rPr lang="en-US" altLang="es-AR" sz="2400" b="1" dirty="0" err="1">
                <a:solidFill>
                  <a:schemeClr val="tx2"/>
                </a:solidFill>
              </a:rPr>
              <a:t>máximo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nível</a:t>
            </a:r>
            <a:r>
              <a:rPr lang="en-US" altLang="es-AR" sz="2400" b="1" dirty="0">
                <a:solidFill>
                  <a:schemeClr val="tx2"/>
                </a:solidFill>
              </a:rPr>
              <a:t> de log debe ser INFO. A </a:t>
            </a:r>
            <a:r>
              <a:rPr lang="en-US" altLang="es-AR" sz="2400" b="1" dirty="0" err="1">
                <a:solidFill>
                  <a:schemeClr val="tx2"/>
                </a:solidFill>
              </a:rPr>
              <a:t>su</a:t>
            </a:r>
            <a:r>
              <a:rPr lang="en-US" altLang="es-AR" sz="2400" b="1" dirty="0">
                <a:solidFill>
                  <a:schemeClr val="tx2"/>
                </a:solidFill>
              </a:rPr>
              <a:t> vez, es importante que el </a:t>
            </a:r>
            <a:r>
              <a:rPr lang="en-US" altLang="es-AR" sz="2400" b="1" dirty="0" err="1">
                <a:solidFill>
                  <a:schemeClr val="tx2"/>
                </a:solidFill>
              </a:rPr>
              <a:t>rootLogger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este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deshabilitado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9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Logj4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590261"/>
            <a:ext cx="7451725" cy="426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F393692-C2BF-47B7-AEE9-309BD2B09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496791"/>
              </p:ext>
            </p:extLst>
          </p:nvPr>
        </p:nvGraphicFramePr>
        <p:xfrm>
          <a:off x="3422909" y="2827095"/>
          <a:ext cx="2298181" cy="1203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ackager Shell Object" showAsIcon="1" r:id="rId3" imgW="933840" imgH="488520" progId="Package">
                  <p:embed/>
                </p:oleObj>
              </mc:Choice>
              <mc:Fallback>
                <p:oleObj name="Packager Shell Object" showAsIcon="1" r:id="rId3" imgW="9338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909" y="2827095"/>
                        <a:ext cx="2298181" cy="1203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30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Resumen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1469231"/>
            <a:ext cx="7451725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resumen</a:t>
            </a:r>
            <a:r>
              <a:rPr lang="en-US" altLang="es-AR" sz="24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tomcat </a:t>
            </a:r>
            <a:r>
              <a:rPr lang="en-US" altLang="es-AR" sz="2400" b="1" dirty="0" err="1">
                <a:solidFill>
                  <a:schemeClr val="tx2"/>
                </a:solidFill>
              </a:rPr>
              <a:t>ubicaremos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u="sng" dirty="0">
                <a:solidFill>
                  <a:schemeClr val="tx2"/>
                </a:solidFill>
              </a:rPr>
              <a:t>todos</a:t>
            </a:r>
            <a:r>
              <a:rPr lang="en-US" altLang="es-AR" sz="2400" b="1" dirty="0">
                <a:solidFill>
                  <a:schemeClr val="tx2"/>
                </a:solidFill>
              </a:rPr>
              <a:t> los logs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${</a:t>
            </a:r>
            <a:r>
              <a:rPr lang="en-US" altLang="es-AR" sz="2400" b="1" dirty="0" err="1">
                <a:solidFill>
                  <a:schemeClr val="tx2"/>
                </a:solidFill>
              </a:rPr>
              <a:t>catalina.base</a:t>
            </a:r>
            <a:r>
              <a:rPr lang="en-US" altLang="es-AR" sz="2400" b="1" dirty="0">
                <a:solidFill>
                  <a:schemeClr val="tx2"/>
                </a:solidFill>
              </a:rPr>
              <a:t>}/logs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Todos los  </a:t>
            </a:r>
            <a:r>
              <a:rPr lang="en-US" altLang="es-AR" sz="2400" b="1" dirty="0" err="1">
                <a:solidFill>
                  <a:schemeClr val="tx2"/>
                </a:solidFill>
              </a:rPr>
              <a:t>niveles</a:t>
            </a:r>
            <a:r>
              <a:rPr lang="en-US" altLang="es-AR" sz="2400" b="1" dirty="0">
                <a:solidFill>
                  <a:schemeClr val="tx2"/>
                </a:solidFill>
              </a:rPr>
              <a:t> de log </a:t>
            </a:r>
            <a:r>
              <a:rPr lang="en-US" altLang="es-AR" sz="2400" b="1" dirty="0" err="1">
                <a:solidFill>
                  <a:schemeClr val="tx2"/>
                </a:solidFill>
              </a:rPr>
              <a:t>deben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quedar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como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mínimo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INFO (no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DEBUG).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algunos</a:t>
            </a:r>
            <a:r>
              <a:rPr lang="en-US" altLang="es-AR" sz="2400" b="1" dirty="0">
                <a:solidFill>
                  <a:schemeClr val="tx2"/>
                </a:solidFill>
              </a:rPr>
              <a:t> casos es necesario </a:t>
            </a:r>
            <a:r>
              <a:rPr lang="en-US" altLang="es-AR" sz="2400" b="1" dirty="0" err="1">
                <a:solidFill>
                  <a:schemeClr val="tx2"/>
                </a:solidFill>
              </a:rPr>
              <a:t>ponerlo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ERROR, </a:t>
            </a:r>
            <a:r>
              <a:rPr lang="en-US" altLang="es-AR" sz="2400" b="1" dirty="0" err="1">
                <a:solidFill>
                  <a:schemeClr val="tx2"/>
                </a:solidFill>
              </a:rPr>
              <a:t>particularmente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si</a:t>
            </a:r>
            <a:r>
              <a:rPr lang="en-US" altLang="es-AR" sz="2400" b="1" dirty="0">
                <a:solidFill>
                  <a:schemeClr val="tx2"/>
                </a:solidFill>
              </a:rPr>
              <a:t> los logs son muy </a:t>
            </a:r>
            <a:r>
              <a:rPr lang="en-US" altLang="es-AR" sz="2400" b="1" dirty="0" err="1">
                <a:solidFill>
                  <a:schemeClr val="tx2"/>
                </a:solidFill>
              </a:rPr>
              <a:t>grandes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Todos los logs </a:t>
            </a:r>
            <a:r>
              <a:rPr lang="en-US" altLang="es-AR" sz="2400" b="1" dirty="0" err="1">
                <a:solidFill>
                  <a:schemeClr val="tx2"/>
                </a:solidFill>
              </a:rPr>
              <a:t>deben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rotar</a:t>
            </a:r>
            <a:r>
              <a:rPr lang="en-US" altLang="es-AR" sz="2400" b="1" dirty="0">
                <a:solidFill>
                  <a:schemeClr val="tx2"/>
                </a:solidFill>
              </a:rPr>
              <a:t>, no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Daily, </a:t>
            </a:r>
            <a:r>
              <a:rPr lang="en-US" altLang="es-AR" sz="2400" b="1" dirty="0" err="1">
                <a:solidFill>
                  <a:schemeClr val="tx2"/>
                </a:solidFill>
              </a:rPr>
              <a:t>sino</a:t>
            </a:r>
            <a:r>
              <a:rPr lang="en-US" altLang="es-AR" sz="2400" b="1" dirty="0">
                <a:solidFill>
                  <a:schemeClr val="tx2"/>
                </a:solidFill>
              </a:rPr>
              <a:t> por </a:t>
            </a:r>
            <a:r>
              <a:rPr lang="en-US" altLang="es-AR" sz="2400" b="1" dirty="0" err="1">
                <a:solidFill>
                  <a:schemeClr val="tx2"/>
                </a:solidFill>
              </a:rPr>
              <a:t>tamaño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Ningun log debe </a:t>
            </a:r>
            <a:r>
              <a:rPr lang="en-US" altLang="es-AR" sz="2400" b="1" dirty="0" err="1">
                <a:solidFill>
                  <a:schemeClr val="tx2"/>
                </a:solidFill>
              </a:rPr>
              <a:t>loggear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consola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 err="1">
                <a:solidFill>
                  <a:schemeClr val="tx2"/>
                </a:solidFill>
              </a:rPr>
              <a:t>Catalina.out</a:t>
            </a:r>
            <a:r>
              <a:rPr lang="en-US" altLang="es-AR" sz="2400" b="1" dirty="0">
                <a:solidFill>
                  <a:schemeClr val="tx2"/>
                </a:solidFill>
              </a:rPr>
              <a:t> debe </a:t>
            </a:r>
            <a:r>
              <a:rPr lang="en-US" altLang="es-AR" sz="2400" b="1" dirty="0" err="1">
                <a:solidFill>
                  <a:schemeClr val="tx2"/>
                </a:solidFill>
              </a:rPr>
              <a:t>rotar</a:t>
            </a:r>
            <a:r>
              <a:rPr lang="en-US" altLang="es-AR" sz="2400" b="1" dirty="0">
                <a:solidFill>
                  <a:schemeClr val="tx2"/>
                </a:solidFill>
              </a:rPr>
              <a:t> con el script.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El </a:t>
            </a:r>
            <a:r>
              <a:rPr lang="en-US" altLang="es-AR" sz="2400" b="1" dirty="0" err="1">
                <a:solidFill>
                  <a:schemeClr val="tx2"/>
                </a:solidFill>
              </a:rPr>
              <a:t>rootlogger</a:t>
            </a:r>
            <a:r>
              <a:rPr lang="en-US" altLang="es-AR" sz="2400" b="1" dirty="0">
                <a:solidFill>
                  <a:schemeClr val="tx2"/>
                </a:solidFill>
              </a:rPr>
              <a:t> debe estar </a:t>
            </a:r>
            <a:r>
              <a:rPr lang="en-US" altLang="es-AR" sz="2400" b="1" dirty="0" err="1">
                <a:solidFill>
                  <a:schemeClr val="tx2"/>
                </a:solidFill>
              </a:rPr>
              <a:t>deshabilitado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el trace y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log4j.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el trace.log no debe </a:t>
            </a:r>
            <a:r>
              <a:rPr lang="en-US" altLang="es-AR" sz="2400" b="1" dirty="0" err="1">
                <a:solidFill>
                  <a:schemeClr val="tx2"/>
                </a:solidFill>
              </a:rPr>
              <a:t>haber</a:t>
            </a:r>
            <a:r>
              <a:rPr lang="en-US" altLang="es-AR" sz="2400" b="1" dirty="0">
                <a:solidFill>
                  <a:schemeClr val="tx2"/>
                </a:solidFill>
              </a:rPr>
              <a:t> logs de VXML.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2449115"/>
            <a:ext cx="7451725" cy="19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A </a:t>
            </a:r>
            <a:r>
              <a:rPr lang="en-US" altLang="es-AR" sz="2400" b="1" dirty="0" err="1">
                <a:solidFill>
                  <a:schemeClr val="tx2"/>
                </a:solidFill>
              </a:rPr>
              <a:t>continuación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daremos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recomendaciones</a:t>
            </a:r>
            <a:r>
              <a:rPr lang="en-US" altLang="es-AR" sz="2400" b="1" dirty="0">
                <a:solidFill>
                  <a:schemeClr val="tx2"/>
                </a:solidFill>
              </a:rPr>
              <a:t> sobre </a:t>
            </a:r>
            <a:r>
              <a:rPr lang="en-US" altLang="es-AR" sz="2400" b="1" dirty="0" err="1">
                <a:solidFill>
                  <a:schemeClr val="tx2"/>
                </a:solidFill>
              </a:rPr>
              <a:t>como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deben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quedar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configurados</a:t>
            </a:r>
            <a:r>
              <a:rPr lang="en-US" altLang="es-AR" sz="2400" b="1" dirty="0">
                <a:solidFill>
                  <a:schemeClr val="tx2"/>
                </a:solidFill>
              </a:rPr>
              <a:t> estos logs al salir a producción. Es </a:t>
            </a:r>
            <a:r>
              <a:rPr lang="en-US" altLang="es-AR" sz="2400" b="1" dirty="0" err="1">
                <a:solidFill>
                  <a:schemeClr val="tx2"/>
                </a:solidFill>
              </a:rPr>
              <a:t>conveniente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informar</a:t>
            </a:r>
            <a:r>
              <a:rPr lang="en-US" altLang="es-AR" sz="2400" b="1" dirty="0">
                <a:solidFill>
                  <a:schemeClr val="tx2"/>
                </a:solidFill>
              </a:rPr>
              <a:t> de esto al cliente o al SA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caso de que </a:t>
            </a:r>
            <a:r>
              <a:rPr lang="en-US" altLang="es-AR" sz="2400" b="1" dirty="0" err="1">
                <a:solidFill>
                  <a:schemeClr val="tx2"/>
                </a:solidFill>
              </a:rPr>
              <a:t>quieran</a:t>
            </a:r>
            <a:r>
              <a:rPr lang="en-US" altLang="es-AR" sz="2400" b="1" dirty="0">
                <a:solidFill>
                  <a:schemeClr val="tx2"/>
                </a:solidFill>
              </a:rPr>
              <a:t> alguna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configuración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especifica</a:t>
            </a:r>
            <a:r>
              <a:rPr lang="en-US" altLang="es-AR" sz="2400" b="1" dirty="0">
                <a:solidFill>
                  <a:schemeClr val="tx2"/>
                </a:solidFill>
              </a:rPr>
              <a:t>. También es </a:t>
            </a:r>
            <a:r>
              <a:rPr lang="en-US" altLang="es-AR" sz="2400" b="1" dirty="0" err="1">
                <a:solidFill>
                  <a:schemeClr val="tx2"/>
                </a:solidFill>
              </a:rPr>
              <a:t>posible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realizar</a:t>
            </a:r>
            <a:r>
              <a:rPr lang="en-US" altLang="es-AR" sz="2400" b="1" dirty="0">
                <a:solidFill>
                  <a:schemeClr val="tx2"/>
                </a:solidFill>
              </a:rPr>
              <a:t> alguna </a:t>
            </a:r>
            <a:r>
              <a:rPr lang="en-US" altLang="es-AR" sz="2400" b="1" dirty="0" err="1">
                <a:solidFill>
                  <a:schemeClr val="tx2"/>
                </a:solidFill>
              </a:rPr>
              <a:t>modificación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especifica</a:t>
            </a:r>
            <a:r>
              <a:rPr lang="en-US" altLang="es-AR" sz="2400" b="1" dirty="0">
                <a:solidFill>
                  <a:schemeClr val="tx2"/>
                </a:solidFill>
              </a:rPr>
              <a:t> para algún Proyecto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caso de </a:t>
            </a:r>
            <a:r>
              <a:rPr lang="en-US" altLang="es-AR" sz="2400" b="1" dirty="0" err="1">
                <a:solidFill>
                  <a:schemeClr val="tx2"/>
                </a:solidFill>
              </a:rPr>
              <a:t>necesitarse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0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1469231"/>
            <a:ext cx="7451725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Consideraciones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generales</a:t>
            </a:r>
            <a:r>
              <a:rPr lang="en-US" altLang="es-AR" sz="2400" b="1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tomcat </a:t>
            </a:r>
            <a:r>
              <a:rPr lang="en-US" altLang="es-AR" sz="2400" b="1" dirty="0" err="1">
                <a:solidFill>
                  <a:schemeClr val="tx2"/>
                </a:solidFill>
              </a:rPr>
              <a:t>ubicaremos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u="sng" dirty="0">
                <a:solidFill>
                  <a:schemeClr val="tx2"/>
                </a:solidFill>
              </a:rPr>
              <a:t>todos</a:t>
            </a:r>
            <a:r>
              <a:rPr lang="en-US" altLang="es-AR" sz="2400" b="1" dirty="0">
                <a:solidFill>
                  <a:schemeClr val="tx2"/>
                </a:solidFill>
              </a:rPr>
              <a:t> los logs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${</a:t>
            </a:r>
            <a:r>
              <a:rPr lang="en-US" altLang="es-AR" sz="2400" b="1" dirty="0" err="1">
                <a:solidFill>
                  <a:schemeClr val="tx2"/>
                </a:solidFill>
              </a:rPr>
              <a:t>catalina.base</a:t>
            </a:r>
            <a:r>
              <a:rPr lang="en-US" altLang="es-AR" sz="2400" b="1" dirty="0">
                <a:solidFill>
                  <a:schemeClr val="tx2"/>
                </a:solidFill>
              </a:rPr>
              <a:t>}/logs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Todos los  </a:t>
            </a:r>
            <a:r>
              <a:rPr lang="en-US" altLang="es-AR" sz="2400" b="1" dirty="0" err="1">
                <a:solidFill>
                  <a:schemeClr val="tx2"/>
                </a:solidFill>
              </a:rPr>
              <a:t>niveles</a:t>
            </a:r>
            <a:r>
              <a:rPr lang="en-US" altLang="es-AR" sz="2400" b="1" dirty="0">
                <a:solidFill>
                  <a:schemeClr val="tx2"/>
                </a:solidFill>
              </a:rPr>
              <a:t> de log </a:t>
            </a:r>
            <a:r>
              <a:rPr lang="en-US" altLang="es-AR" sz="2400" b="1" dirty="0" err="1">
                <a:solidFill>
                  <a:schemeClr val="tx2"/>
                </a:solidFill>
              </a:rPr>
              <a:t>deben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quedar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como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mínimo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INFO (no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DEBUG).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algunos</a:t>
            </a:r>
            <a:r>
              <a:rPr lang="en-US" altLang="es-AR" sz="2400" b="1" dirty="0">
                <a:solidFill>
                  <a:schemeClr val="tx2"/>
                </a:solidFill>
              </a:rPr>
              <a:t> casos es necesario </a:t>
            </a:r>
            <a:r>
              <a:rPr lang="en-US" altLang="es-AR" sz="2400" b="1" dirty="0" err="1">
                <a:solidFill>
                  <a:schemeClr val="tx2"/>
                </a:solidFill>
              </a:rPr>
              <a:t>ponerlo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ERROR, </a:t>
            </a:r>
            <a:r>
              <a:rPr lang="en-US" altLang="es-AR" sz="2400" b="1" dirty="0" err="1">
                <a:solidFill>
                  <a:schemeClr val="tx2"/>
                </a:solidFill>
              </a:rPr>
              <a:t>particularmente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si</a:t>
            </a:r>
            <a:r>
              <a:rPr lang="en-US" altLang="es-AR" sz="2400" b="1" dirty="0">
                <a:solidFill>
                  <a:schemeClr val="tx2"/>
                </a:solidFill>
              </a:rPr>
              <a:t> los logs son muy </a:t>
            </a:r>
            <a:r>
              <a:rPr lang="en-US" altLang="es-AR" sz="2400" b="1" dirty="0" err="1">
                <a:solidFill>
                  <a:schemeClr val="tx2"/>
                </a:solidFill>
              </a:rPr>
              <a:t>grandes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Todos los logs </a:t>
            </a:r>
            <a:r>
              <a:rPr lang="en-US" altLang="es-AR" sz="2400" b="1" dirty="0" err="1">
                <a:solidFill>
                  <a:schemeClr val="tx2"/>
                </a:solidFill>
              </a:rPr>
              <a:t>deben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rotar</a:t>
            </a:r>
            <a:r>
              <a:rPr lang="en-US" altLang="es-AR" sz="2400" b="1" dirty="0">
                <a:solidFill>
                  <a:schemeClr val="tx2"/>
                </a:solidFill>
              </a:rPr>
              <a:t>, no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Daily, </a:t>
            </a:r>
            <a:r>
              <a:rPr lang="en-US" altLang="es-AR" sz="2400" b="1" dirty="0" err="1">
                <a:solidFill>
                  <a:schemeClr val="tx2"/>
                </a:solidFill>
              </a:rPr>
              <a:t>sino</a:t>
            </a:r>
            <a:r>
              <a:rPr lang="en-US" altLang="es-AR" sz="2400" b="1" dirty="0">
                <a:solidFill>
                  <a:schemeClr val="tx2"/>
                </a:solidFill>
              </a:rPr>
              <a:t> por </a:t>
            </a:r>
            <a:r>
              <a:rPr lang="en-US" altLang="es-AR" sz="2400" b="1" dirty="0" err="1">
                <a:solidFill>
                  <a:schemeClr val="tx2"/>
                </a:solidFill>
              </a:rPr>
              <a:t>tamaño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Ningun log debe </a:t>
            </a:r>
            <a:r>
              <a:rPr lang="en-US" altLang="es-AR" sz="2400" b="1" dirty="0" err="1">
                <a:solidFill>
                  <a:schemeClr val="tx2"/>
                </a:solidFill>
              </a:rPr>
              <a:t>loggear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consola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IVR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1469231"/>
            <a:ext cx="7451725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El log de la aplicacion IVR se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</a:t>
            </a:r>
            <a:r>
              <a:rPr lang="en-US" altLang="es-AR" sz="2400" b="1" dirty="0">
                <a:solidFill>
                  <a:schemeClr val="tx2"/>
                </a:solidFill>
              </a:rPr>
              <a:t> desde dos </a:t>
            </a:r>
            <a:r>
              <a:rPr lang="en-US" altLang="es-AR" sz="2400" b="1" dirty="0" err="1">
                <a:solidFill>
                  <a:schemeClr val="tx2"/>
                </a:solidFill>
              </a:rPr>
              <a:t>archivos</a:t>
            </a:r>
            <a:r>
              <a:rPr lang="en-US" altLang="es-AR" sz="2400" b="1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&lt;tomcat-base&gt;/</a:t>
            </a:r>
            <a:r>
              <a:rPr lang="en-US" altLang="es-AR" sz="2400" b="1" dirty="0" err="1">
                <a:solidFill>
                  <a:schemeClr val="tx2"/>
                </a:solidFill>
              </a:rPr>
              <a:t>webapps</a:t>
            </a:r>
            <a:r>
              <a:rPr lang="en-US" altLang="es-AR" sz="2400" b="1" dirty="0">
                <a:solidFill>
                  <a:schemeClr val="tx2"/>
                </a:solidFill>
              </a:rPr>
              <a:t>/&lt;app-name&gt;/data/ddlog4j.properties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es-AR" sz="2400" b="1" dirty="0">
                <a:solidFill>
                  <a:schemeClr val="tx2"/>
                </a:solidFill>
              </a:rPr>
              <a:t>&lt;tomcat-base&gt;/</a:t>
            </a:r>
            <a:r>
              <a:rPr lang="en-US" altLang="es-AR" sz="2400" b="1" dirty="0" err="1">
                <a:solidFill>
                  <a:schemeClr val="tx2"/>
                </a:solidFill>
              </a:rPr>
              <a:t>webapps</a:t>
            </a:r>
            <a:r>
              <a:rPr lang="en-US" altLang="es-AR" sz="2400" b="1" dirty="0">
                <a:solidFill>
                  <a:schemeClr val="tx2"/>
                </a:solidFill>
              </a:rPr>
              <a:t>/&lt;app-name&gt;/data/</a:t>
            </a:r>
            <a:r>
              <a:rPr lang="en-US" altLang="es-AR" sz="2400" b="1" dirty="0" err="1">
                <a:solidFill>
                  <a:schemeClr val="tx2"/>
                </a:solidFill>
              </a:rPr>
              <a:t>ddrt.properties</a:t>
            </a:r>
            <a:endParaRPr lang="en-US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Cuando se pasa a producción es recommendable que estos logs no </a:t>
            </a:r>
            <a:r>
              <a:rPr lang="en-US" altLang="es-AR" sz="2400" b="1" dirty="0" err="1">
                <a:solidFill>
                  <a:schemeClr val="tx2"/>
                </a:solidFill>
              </a:rPr>
              <a:t>loguean</a:t>
            </a:r>
            <a:r>
              <a:rPr lang="en-US" altLang="es-AR" sz="2400" b="1" dirty="0">
                <a:solidFill>
                  <a:schemeClr val="tx2"/>
                </a:solidFill>
              </a:rPr>
              <a:t> nada mas </a:t>
            </a:r>
            <a:r>
              <a:rPr lang="en-US" altLang="es-AR" sz="2400" b="1" dirty="0" err="1">
                <a:solidFill>
                  <a:schemeClr val="tx2"/>
                </a:solidFill>
              </a:rPr>
              <a:t>fino</a:t>
            </a:r>
            <a:r>
              <a:rPr lang="en-US" altLang="es-AR" sz="2400" b="1" dirty="0">
                <a:solidFill>
                  <a:schemeClr val="tx2"/>
                </a:solidFill>
              </a:rPr>
              <a:t> que INFO. A </a:t>
            </a:r>
            <a:r>
              <a:rPr lang="en-US" altLang="es-AR" sz="2400" b="1" dirty="0" err="1">
                <a:solidFill>
                  <a:schemeClr val="tx2"/>
                </a:solidFill>
              </a:rPr>
              <a:t>su</a:t>
            </a:r>
            <a:r>
              <a:rPr lang="en-US" altLang="es-AR" sz="2400" b="1" dirty="0">
                <a:solidFill>
                  <a:schemeClr val="tx2"/>
                </a:solidFill>
              </a:rPr>
              <a:t> vez es importante </a:t>
            </a:r>
            <a:r>
              <a:rPr lang="en-US" altLang="es-AR" sz="2400" b="1" dirty="0" err="1">
                <a:solidFill>
                  <a:schemeClr val="tx2"/>
                </a:solidFill>
              </a:rPr>
              <a:t>deshabilitar</a:t>
            </a:r>
            <a:r>
              <a:rPr lang="en-US" altLang="es-AR" sz="2400" b="1" dirty="0">
                <a:solidFill>
                  <a:schemeClr val="tx2"/>
                </a:solidFill>
              </a:rPr>
              <a:t> el Console logger y el </a:t>
            </a:r>
            <a:r>
              <a:rPr lang="en-US" altLang="es-AR" sz="2400" b="1" dirty="0" err="1">
                <a:solidFill>
                  <a:schemeClr val="tx2"/>
                </a:solidFill>
              </a:rPr>
              <a:t>rootLogger</a:t>
            </a:r>
            <a:r>
              <a:rPr lang="en-US" altLang="es-AR" sz="2400" b="1" dirty="0">
                <a:solidFill>
                  <a:schemeClr val="tx2"/>
                </a:solidFill>
              </a:rPr>
              <a:t> . Por otra </a:t>
            </a:r>
            <a:r>
              <a:rPr lang="en-US" altLang="es-AR" sz="2400" b="1" dirty="0" err="1">
                <a:solidFill>
                  <a:schemeClr val="tx2"/>
                </a:solidFill>
              </a:rPr>
              <a:t>parte</a:t>
            </a:r>
            <a:r>
              <a:rPr lang="en-US" altLang="es-AR" sz="2400" b="1" dirty="0">
                <a:solidFill>
                  <a:schemeClr val="tx2"/>
                </a:solidFill>
              </a:rPr>
              <a:t> es necesario que tanto el trace.log y el report.log, </a:t>
            </a:r>
            <a:r>
              <a:rPr lang="en-US" altLang="es-AR" sz="2400" b="1" dirty="0" err="1">
                <a:solidFill>
                  <a:schemeClr val="tx2"/>
                </a:solidFill>
              </a:rPr>
              <a:t>logueen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modo </a:t>
            </a:r>
            <a:r>
              <a:rPr lang="en-US" altLang="es-AR" sz="2400" b="1" dirty="0" err="1">
                <a:solidFill>
                  <a:schemeClr val="tx2"/>
                </a:solidFill>
              </a:rPr>
              <a:t>RollingFileAppender</a:t>
            </a:r>
            <a:r>
              <a:rPr lang="en-US" altLang="es-AR" sz="2400" b="1" dirty="0">
                <a:solidFill>
                  <a:schemeClr val="tx2"/>
                </a:solidFill>
              </a:rPr>
              <a:t> y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la </a:t>
            </a:r>
            <a:r>
              <a:rPr lang="en-US" altLang="es-AR" sz="2400" b="1" dirty="0" err="1">
                <a:solidFill>
                  <a:schemeClr val="tx2"/>
                </a:solidFill>
              </a:rPr>
              <a:t>carpeta</a:t>
            </a:r>
            <a:r>
              <a:rPr lang="en-US" altLang="es-AR" sz="2400" b="1" dirty="0">
                <a:solidFill>
                  <a:schemeClr val="tx2"/>
                </a:solidFill>
              </a:rPr>
              <a:t> &lt;tomcat-base&gt;/logs.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2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IVR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9D63C9E-9A45-48EC-A609-2184BED2C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7727"/>
              </p:ext>
            </p:extLst>
          </p:nvPr>
        </p:nvGraphicFramePr>
        <p:xfrm>
          <a:off x="2740580" y="2612680"/>
          <a:ext cx="3662840" cy="163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3" imgW="1096920" imgH="488520" progId="Package">
                  <p:embed/>
                </p:oleObj>
              </mc:Choice>
              <mc:Fallback>
                <p:oleObj name="Packager Shell Object" showAsIcon="1" r:id="rId3" imgW="10969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0580" y="2612680"/>
                        <a:ext cx="3662840" cy="163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6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IVR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84C56C-6246-4B7B-A934-86BD8ED4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" y="1469231"/>
            <a:ext cx="7451725" cy="4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ddrt.properties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contiene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configuraciones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accesorias</a:t>
            </a:r>
            <a:r>
              <a:rPr lang="en-US" altLang="es-AR" sz="2400" b="1" dirty="0">
                <a:solidFill>
                  <a:schemeClr val="tx2"/>
                </a:solidFill>
              </a:rPr>
              <a:t> del trace.log y el report.log.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Localddtrace</a:t>
            </a:r>
            <a:r>
              <a:rPr lang="en-US" altLang="es-AR" b="1" dirty="0">
                <a:solidFill>
                  <a:schemeClr val="tx2"/>
                </a:solidFill>
              </a:rPr>
              <a:t>: </a:t>
            </a:r>
            <a:r>
              <a:rPr lang="en-US" altLang="es-AR" b="1" dirty="0" err="1">
                <a:solidFill>
                  <a:schemeClr val="tx2"/>
                </a:solidFill>
              </a:rPr>
              <a:t>Habilitar</a:t>
            </a:r>
            <a:r>
              <a:rPr lang="en-US" altLang="es-AR" b="1" dirty="0">
                <a:solidFill>
                  <a:schemeClr val="tx2"/>
                </a:solidFill>
              </a:rPr>
              <a:t> logs del Orchestration Designer.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Localapptrace</a:t>
            </a:r>
            <a:r>
              <a:rPr lang="en-US" altLang="es-AR" b="1" dirty="0">
                <a:solidFill>
                  <a:schemeClr val="tx2"/>
                </a:solidFill>
              </a:rPr>
              <a:t>: </a:t>
            </a:r>
            <a:r>
              <a:rPr lang="en-US" altLang="es-AR" b="1" dirty="0" err="1">
                <a:solidFill>
                  <a:schemeClr val="tx2"/>
                </a:solidFill>
              </a:rPr>
              <a:t>Habilitar</a:t>
            </a:r>
            <a:r>
              <a:rPr lang="en-US" altLang="es-AR" b="1" dirty="0">
                <a:solidFill>
                  <a:schemeClr val="tx2"/>
                </a:solidFill>
              </a:rPr>
              <a:t> logs de la aplicacion.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Showxml</a:t>
            </a:r>
            <a:r>
              <a:rPr lang="en-US" altLang="es-AR" b="1" dirty="0">
                <a:solidFill>
                  <a:schemeClr val="tx2"/>
                </a:solidFill>
              </a:rPr>
              <a:t>: </a:t>
            </a:r>
            <a:r>
              <a:rPr lang="en-US" altLang="es-AR" b="1" dirty="0" err="1">
                <a:solidFill>
                  <a:schemeClr val="tx2"/>
                </a:solidFill>
              </a:rPr>
              <a:t>Habilitar</a:t>
            </a:r>
            <a:r>
              <a:rPr lang="en-US" altLang="es-AR" b="1" dirty="0">
                <a:solidFill>
                  <a:schemeClr val="tx2"/>
                </a:solidFill>
              </a:rPr>
              <a:t> logs xml </a:t>
            </a:r>
            <a:r>
              <a:rPr lang="en-US" altLang="es-AR" b="1" dirty="0" err="1">
                <a:solidFill>
                  <a:schemeClr val="tx2"/>
                </a:solidFill>
              </a:rPr>
              <a:t>como</a:t>
            </a:r>
            <a:r>
              <a:rPr lang="en-US" altLang="es-AR" b="1" dirty="0">
                <a:solidFill>
                  <a:schemeClr val="tx2"/>
                </a:solidFill>
              </a:rPr>
              <a:t> los VXML.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Showxmlroot</a:t>
            </a:r>
            <a:r>
              <a:rPr lang="en-US" altLang="es-AR" b="1" dirty="0">
                <a:solidFill>
                  <a:schemeClr val="tx2"/>
                </a:solidFill>
              </a:rPr>
              <a:t>: </a:t>
            </a:r>
            <a:r>
              <a:rPr lang="en-US" altLang="es-AR" b="1" dirty="0" err="1">
                <a:solidFill>
                  <a:schemeClr val="tx2"/>
                </a:solidFill>
              </a:rPr>
              <a:t>Mostrar</a:t>
            </a:r>
            <a:r>
              <a:rPr lang="en-US" altLang="es-AR" b="1" dirty="0">
                <a:solidFill>
                  <a:schemeClr val="tx2"/>
                </a:solidFill>
              </a:rPr>
              <a:t> XML del </a:t>
            </a:r>
            <a:r>
              <a:rPr lang="en-US" altLang="es-AR" b="1" dirty="0" err="1">
                <a:solidFill>
                  <a:schemeClr val="tx2"/>
                </a:solidFill>
              </a:rPr>
              <a:t>AppRoot</a:t>
            </a:r>
            <a:r>
              <a:rPr lang="en-US" altLang="es-AR" b="1" dirty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Localreportlog</a:t>
            </a:r>
            <a:r>
              <a:rPr lang="en-US" altLang="es-AR" b="1" dirty="0">
                <a:solidFill>
                  <a:schemeClr val="tx2"/>
                </a:solidFill>
              </a:rPr>
              <a:t>: </a:t>
            </a:r>
            <a:r>
              <a:rPr lang="en-US" altLang="es-AR" b="1" dirty="0" err="1">
                <a:solidFill>
                  <a:schemeClr val="tx2"/>
                </a:solidFill>
              </a:rPr>
              <a:t>Loguear</a:t>
            </a:r>
            <a:r>
              <a:rPr lang="en-US" altLang="es-AR" b="1" dirty="0">
                <a:solidFill>
                  <a:schemeClr val="tx2"/>
                </a:solidFill>
              </a:rPr>
              <a:t> </a:t>
            </a:r>
            <a:r>
              <a:rPr lang="en-US" altLang="es-AR" b="1" dirty="0" err="1">
                <a:solidFill>
                  <a:schemeClr val="tx2"/>
                </a:solidFill>
              </a:rPr>
              <a:t>en</a:t>
            </a:r>
            <a:r>
              <a:rPr lang="en-US" altLang="es-AR" b="1" dirty="0">
                <a:solidFill>
                  <a:schemeClr val="tx2"/>
                </a:solidFill>
              </a:rPr>
              <a:t> el report.log, o no.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Frameworkreporting</a:t>
            </a:r>
            <a:r>
              <a:rPr lang="en-US" altLang="es-AR" b="1" dirty="0">
                <a:solidFill>
                  <a:schemeClr val="tx2"/>
                </a:solidFill>
              </a:rPr>
              <a:t>: Logs del framework </a:t>
            </a:r>
            <a:r>
              <a:rPr lang="en-US" altLang="es-AR" b="1" dirty="0" err="1">
                <a:solidFill>
                  <a:schemeClr val="tx2"/>
                </a:solidFill>
              </a:rPr>
              <a:t>en</a:t>
            </a:r>
            <a:r>
              <a:rPr lang="en-US" altLang="es-AR" b="1" dirty="0">
                <a:solidFill>
                  <a:schemeClr val="tx2"/>
                </a:solidFill>
              </a:rPr>
              <a:t> el report.log.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Localsoaptrace</a:t>
            </a:r>
            <a:r>
              <a:rPr lang="en-US" altLang="es-AR" b="1" dirty="0">
                <a:solidFill>
                  <a:schemeClr val="tx2"/>
                </a:solidFill>
              </a:rPr>
              <a:t>: No lo </a:t>
            </a:r>
            <a:r>
              <a:rPr lang="en-US" altLang="es-AR" b="1" dirty="0" err="1">
                <a:solidFill>
                  <a:schemeClr val="tx2"/>
                </a:solidFill>
              </a:rPr>
              <a:t>usamos</a:t>
            </a:r>
            <a:r>
              <a:rPr lang="en-US" altLang="es-AR" b="1" dirty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Xmlrootinline</a:t>
            </a:r>
            <a:r>
              <a:rPr lang="en-US" altLang="es-AR" b="1" dirty="0">
                <a:solidFill>
                  <a:schemeClr val="tx2"/>
                </a:solidFill>
              </a:rPr>
              <a:t>: </a:t>
            </a:r>
            <a:r>
              <a:rPr lang="en-US" altLang="es-AR" b="1" dirty="0" err="1">
                <a:solidFill>
                  <a:schemeClr val="tx2"/>
                </a:solidFill>
              </a:rPr>
              <a:t>Habilita</a:t>
            </a:r>
            <a:r>
              <a:rPr lang="en-US" altLang="es-AR" b="1" dirty="0">
                <a:solidFill>
                  <a:schemeClr val="tx2"/>
                </a:solidFill>
              </a:rPr>
              <a:t> el </a:t>
            </a:r>
            <a:r>
              <a:rPr lang="en-US" altLang="es-AR" b="1" dirty="0" err="1">
                <a:solidFill>
                  <a:schemeClr val="tx2"/>
                </a:solidFill>
              </a:rPr>
              <a:t>approot</a:t>
            </a:r>
            <a:r>
              <a:rPr lang="en-US" altLang="es-AR" b="1" dirty="0">
                <a:solidFill>
                  <a:schemeClr val="tx2"/>
                </a:solidFill>
              </a:rPr>
              <a:t> inline.</a:t>
            </a:r>
          </a:p>
          <a:p>
            <a:pPr marL="342900" indent="-342900" algn="just">
              <a:buClr>
                <a:srgbClr val="FF990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es-AR" b="1" dirty="0" err="1">
                <a:solidFill>
                  <a:schemeClr val="tx2"/>
                </a:solidFill>
              </a:rPr>
              <a:t>Showcaughtexceptions</a:t>
            </a:r>
            <a:r>
              <a:rPr lang="en-US" altLang="es-AR" b="1" dirty="0">
                <a:solidFill>
                  <a:schemeClr val="tx2"/>
                </a:solidFill>
              </a:rPr>
              <a:t>: Stack Trace de </a:t>
            </a:r>
            <a:r>
              <a:rPr lang="en-US" altLang="es-AR" b="1" dirty="0" err="1">
                <a:solidFill>
                  <a:schemeClr val="tx2"/>
                </a:solidFill>
              </a:rPr>
              <a:t>excepciones</a:t>
            </a:r>
            <a:r>
              <a:rPr lang="en-US" altLang="es-AR" b="1" dirty="0">
                <a:solidFill>
                  <a:schemeClr val="tx2"/>
                </a:solidFill>
              </a:rPr>
              <a:t> </a:t>
            </a:r>
            <a:r>
              <a:rPr lang="en-US" altLang="es-AR" b="1" dirty="0" err="1">
                <a:solidFill>
                  <a:schemeClr val="tx2"/>
                </a:solidFill>
              </a:rPr>
              <a:t>en</a:t>
            </a:r>
            <a:r>
              <a:rPr lang="en-US" altLang="es-AR" b="1" dirty="0">
                <a:solidFill>
                  <a:schemeClr val="tx2"/>
                </a:solidFill>
              </a:rPr>
              <a:t> el runtime.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Usualmente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test </a:t>
            </a:r>
            <a:r>
              <a:rPr lang="en-US" altLang="es-AR" sz="2400" b="1" dirty="0" err="1">
                <a:solidFill>
                  <a:schemeClr val="tx2"/>
                </a:solidFill>
              </a:rPr>
              <a:t>habilitamos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todo</a:t>
            </a:r>
            <a:r>
              <a:rPr lang="en-US" altLang="es-AR" sz="2400" b="1" dirty="0">
                <a:solidFill>
                  <a:schemeClr val="tx2"/>
                </a:solidFill>
              </a:rPr>
              <a:t>. Y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Prod solo </a:t>
            </a:r>
            <a:r>
              <a:rPr lang="en-US" altLang="es-AR" sz="2400" b="1" dirty="0" err="1">
                <a:solidFill>
                  <a:schemeClr val="tx2"/>
                </a:solidFill>
              </a:rPr>
              <a:t>localapptrace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n-US" altLang="es-AR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70000"/>
              <a:buFont typeface="Wingdings" panose="05000000000000000000" pitchFamily="2" charset="2"/>
              <a:buChar char="v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4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IVR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1B5DDD3-C64F-4CA5-8AA9-69263483A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478242"/>
              </p:ext>
            </p:extLst>
          </p:nvPr>
        </p:nvGraphicFramePr>
        <p:xfrm>
          <a:off x="3116205" y="2628313"/>
          <a:ext cx="2911589" cy="1601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ackager Shell Object" showAsIcon="1" r:id="rId3" imgW="888480" imgH="488520" progId="Package">
                  <p:embed/>
                </p:oleObj>
              </mc:Choice>
              <mc:Fallback>
                <p:oleObj name="Packager Shell Object" showAsIcon="1" r:id="rId3" imgW="8884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6205" y="2628313"/>
                        <a:ext cx="2911589" cy="1601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6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1164430"/>
            <a:ext cx="7451725" cy="526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Catalina.out</a:t>
            </a:r>
            <a:r>
              <a:rPr lang="en-US" altLang="es-AR" sz="2400" b="1" dirty="0">
                <a:solidFill>
                  <a:schemeClr val="tx2"/>
                </a:solidFill>
              </a:rPr>
              <a:t> es un log </a:t>
            </a:r>
            <a:r>
              <a:rPr lang="en-US" altLang="es-AR" sz="2400" b="1" dirty="0" err="1">
                <a:solidFill>
                  <a:schemeClr val="tx2"/>
                </a:solidFill>
              </a:rPr>
              <a:t>creado</a:t>
            </a:r>
            <a:r>
              <a:rPr lang="en-US" altLang="es-AR" sz="2400" b="1" dirty="0">
                <a:solidFill>
                  <a:schemeClr val="tx2"/>
                </a:solidFill>
              </a:rPr>
              <a:t> por tomcat </a:t>
            </a:r>
            <a:r>
              <a:rPr lang="en-US" altLang="es-AR" sz="2400" b="1" dirty="0" err="1">
                <a:solidFill>
                  <a:schemeClr val="tx2"/>
                </a:solidFill>
              </a:rPr>
              <a:t>usado</a:t>
            </a:r>
            <a:r>
              <a:rPr lang="en-US" altLang="es-AR" sz="2400" b="1" dirty="0">
                <a:solidFill>
                  <a:schemeClr val="tx2"/>
                </a:solidFill>
              </a:rPr>
              <a:t> para </a:t>
            </a:r>
            <a:r>
              <a:rPr lang="en-US" altLang="es-AR" sz="2400" b="1" dirty="0" err="1">
                <a:solidFill>
                  <a:schemeClr val="tx2"/>
                </a:solidFill>
              </a:rPr>
              <a:t>redirigir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todo</a:t>
            </a:r>
            <a:r>
              <a:rPr lang="en-US" altLang="es-AR" sz="2400" b="1" dirty="0">
                <a:solidFill>
                  <a:schemeClr val="tx2"/>
                </a:solidFill>
              </a:rPr>
              <a:t> el standard output, con lo cual </a:t>
            </a:r>
            <a:r>
              <a:rPr lang="en-US" altLang="es-AR" sz="2400" b="1" dirty="0" err="1">
                <a:solidFill>
                  <a:schemeClr val="tx2"/>
                </a:solidFill>
              </a:rPr>
              <a:t>todo</a:t>
            </a:r>
            <a:r>
              <a:rPr lang="en-US" altLang="es-AR" sz="2400" b="1" dirty="0">
                <a:solidFill>
                  <a:schemeClr val="tx2"/>
                </a:solidFill>
              </a:rPr>
              <a:t> lo que se </a:t>
            </a:r>
            <a:r>
              <a:rPr lang="en-US" altLang="es-AR" sz="2400" b="1" dirty="0" err="1">
                <a:solidFill>
                  <a:schemeClr val="tx2"/>
                </a:solidFill>
              </a:rPr>
              <a:t>loguea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consola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va</a:t>
            </a:r>
            <a:r>
              <a:rPr lang="en-US" altLang="es-AR" sz="2400" b="1" dirty="0">
                <a:solidFill>
                  <a:schemeClr val="tx2"/>
                </a:solidFill>
              </a:rPr>
              <a:t> a </a:t>
            </a:r>
            <a:r>
              <a:rPr lang="en-US" altLang="es-AR" sz="2400" b="1" dirty="0" err="1">
                <a:solidFill>
                  <a:schemeClr val="tx2"/>
                </a:solidFill>
              </a:rPr>
              <a:t>Catalina.out</a:t>
            </a:r>
            <a:r>
              <a:rPr lang="en-US" altLang="es-AR" sz="2400" b="1" dirty="0">
                <a:solidFill>
                  <a:schemeClr val="tx2"/>
                </a:solidFill>
              </a:rPr>
              <a:t>. Este log </a:t>
            </a:r>
            <a:r>
              <a:rPr lang="en-US" altLang="es-AR" sz="2400" b="1" dirty="0" err="1">
                <a:solidFill>
                  <a:schemeClr val="tx2"/>
                </a:solidFill>
              </a:rPr>
              <a:t>tiende</a:t>
            </a:r>
            <a:r>
              <a:rPr lang="en-US" altLang="es-AR" sz="2400" b="1" dirty="0">
                <a:solidFill>
                  <a:schemeClr val="tx2"/>
                </a:solidFill>
              </a:rPr>
              <a:t> a </a:t>
            </a:r>
            <a:r>
              <a:rPr lang="en-US" altLang="es-AR" sz="2400" b="1" dirty="0" err="1">
                <a:solidFill>
                  <a:schemeClr val="tx2"/>
                </a:solidFill>
              </a:rPr>
              <a:t>crecer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mucho</a:t>
            </a:r>
            <a:r>
              <a:rPr lang="en-US" altLang="es-AR" sz="2400" b="1" dirty="0">
                <a:solidFill>
                  <a:schemeClr val="tx2"/>
                </a:solidFill>
              </a:rPr>
              <a:t> muy </a:t>
            </a:r>
            <a:r>
              <a:rPr lang="en-US" altLang="es-AR" sz="2400" b="1" dirty="0" err="1">
                <a:solidFill>
                  <a:schemeClr val="tx2"/>
                </a:solidFill>
              </a:rPr>
              <a:t>rápido</a:t>
            </a:r>
            <a:r>
              <a:rPr lang="en-US" altLang="es-AR" sz="2400" b="1" dirty="0">
                <a:solidFill>
                  <a:schemeClr val="tx2"/>
                </a:solidFill>
              </a:rPr>
              <a:t> y </a:t>
            </a:r>
            <a:r>
              <a:rPr lang="en-US" altLang="es-AR" sz="2400" b="1" dirty="0" err="1">
                <a:solidFill>
                  <a:schemeClr val="tx2"/>
                </a:solidFill>
              </a:rPr>
              <a:t>lamentablemente</a:t>
            </a:r>
            <a:r>
              <a:rPr lang="en-US" altLang="es-AR" sz="2400" b="1" dirty="0">
                <a:solidFill>
                  <a:schemeClr val="tx2"/>
                </a:solidFill>
              </a:rPr>
              <a:t> no se puede </a:t>
            </a:r>
            <a:r>
              <a:rPr lang="en-US" altLang="es-AR" sz="2400" b="1" dirty="0" err="1">
                <a:solidFill>
                  <a:schemeClr val="tx2"/>
                </a:solidFill>
              </a:rPr>
              <a:t>configurar</a:t>
            </a:r>
            <a:r>
              <a:rPr lang="en-US" altLang="es-AR" sz="2400" b="1" dirty="0">
                <a:solidFill>
                  <a:schemeClr val="tx2"/>
                </a:solidFill>
              </a:rPr>
              <a:t> desde un properties de tomcat.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Sin embargo es </a:t>
            </a:r>
            <a:r>
              <a:rPr lang="en-US" altLang="es-AR" sz="2400" b="1" dirty="0" err="1">
                <a:solidFill>
                  <a:schemeClr val="tx2"/>
                </a:solidFill>
              </a:rPr>
              <a:t>posible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ponerlo</a:t>
            </a:r>
            <a:r>
              <a:rPr lang="en-US" altLang="es-AR" sz="2400" b="1" dirty="0">
                <a:solidFill>
                  <a:schemeClr val="tx2"/>
                </a:solidFill>
              </a:rPr>
              <a:t> a </a:t>
            </a:r>
            <a:r>
              <a:rPr lang="en-US" altLang="es-AR" sz="2400" b="1" dirty="0" err="1">
                <a:solidFill>
                  <a:schemeClr val="tx2"/>
                </a:solidFill>
              </a:rPr>
              <a:t>rotar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Unix con un script, </a:t>
            </a:r>
            <a:r>
              <a:rPr lang="en-US" altLang="es-AR" sz="2400" b="1" dirty="0" err="1">
                <a:solidFill>
                  <a:schemeClr val="tx2"/>
                </a:solidFill>
              </a:rPr>
              <a:t>este</a:t>
            </a:r>
            <a:r>
              <a:rPr lang="en-US" altLang="es-AR" sz="2400" b="1" dirty="0">
                <a:solidFill>
                  <a:schemeClr val="tx2"/>
                </a:solidFill>
              </a:rPr>
              <a:t> script debe estar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la </a:t>
            </a:r>
            <a:r>
              <a:rPr lang="en-US" altLang="es-AR" sz="2400" b="1" dirty="0" err="1">
                <a:solidFill>
                  <a:schemeClr val="tx2"/>
                </a:solidFill>
              </a:rPr>
              <a:t>carpeta</a:t>
            </a:r>
            <a:r>
              <a:rPr lang="en-US" altLang="es-AR" sz="2400" b="1" dirty="0">
                <a:solidFill>
                  <a:schemeClr val="tx2"/>
                </a:solidFill>
              </a:rPr>
              <a:t> /</a:t>
            </a:r>
            <a:r>
              <a:rPr lang="en-US" altLang="es-AR" sz="2400" b="1" dirty="0" err="1">
                <a:solidFill>
                  <a:schemeClr val="tx2"/>
                </a:solidFill>
              </a:rPr>
              <a:t>etc</a:t>
            </a:r>
            <a:r>
              <a:rPr lang="en-US" altLang="es-AR" sz="2400" b="1" dirty="0">
                <a:solidFill>
                  <a:schemeClr val="tx2"/>
                </a:solidFill>
              </a:rPr>
              <a:t>/</a:t>
            </a:r>
            <a:r>
              <a:rPr lang="en-US" altLang="es-AR" sz="2400" b="1" dirty="0" err="1">
                <a:solidFill>
                  <a:schemeClr val="tx2"/>
                </a:solidFill>
              </a:rPr>
              <a:t>logrotate.d</a:t>
            </a:r>
            <a:r>
              <a:rPr lang="en-US" altLang="es-AR" sz="2400" b="1" dirty="0">
                <a:solidFill>
                  <a:schemeClr val="tx2"/>
                </a:solidFill>
              </a:rPr>
              <a:t>/.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esa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carpeta</a:t>
            </a:r>
            <a:r>
              <a:rPr lang="en-US" altLang="es-AR" sz="2400" b="1" dirty="0">
                <a:solidFill>
                  <a:schemeClr val="tx2"/>
                </a:solidFill>
              </a:rPr>
              <a:t> hay </a:t>
            </a:r>
            <a:r>
              <a:rPr lang="en-US" altLang="es-AR" sz="2400" b="1" dirty="0" err="1">
                <a:solidFill>
                  <a:schemeClr val="tx2"/>
                </a:solidFill>
              </a:rPr>
              <a:t>varios</a:t>
            </a:r>
            <a:r>
              <a:rPr lang="en-US" altLang="es-AR" sz="2400" b="1" dirty="0">
                <a:solidFill>
                  <a:schemeClr val="tx2"/>
                </a:solidFill>
              </a:rPr>
              <a:t> script </a:t>
            </a:r>
            <a:r>
              <a:rPr lang="en-US" altLang="es-AR" sz="2400" b="1" dirty="0" err="1">
                <a:solidFill>
                  <a:schemeClr val="tx2"/>
                </a:solidFill>
              </a:rPr>
              <a:t>ejecutados</a:t>
            </a:r>
            <a:r>
              <a:rPr lang="en-US" altLang="es-AR" sz="2400" b="1" dirty="0">
                <a:solidFill>
                  <a:schemeClr val="tx2"/>
                </a:solidFill>
              </a:rPr>
              <a:t> por el </a:t>
            </a:r>
            <a:r>
              <a:rPr lang="en-US" altLang="es-AR" sz="2400" b="1" dirty="0" err="1">
                <a:solidFill>
                  <a:schemeClr val="tx2"/>
                </a:solidFill>
              </a:rPr>
              <a:t>demonio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cron</a:t>
            </a:r>
            <a:r>
              <a:rPr lang="en-US" altLang="es-AR" sz="2400" b="1" dirty="0">
                <a:solidFill>
                  <a:schemeClr val="tx2"/>
                </a:solidFill>
              </a:rPr>
              <a:t>.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 err="1">
                <a:solidFill>
                  <a:schemeClr val="tx2"/>
                </a:solidFill>
              </a:rPr>
              <a:t>Lamentablemente</a:t>
            </a:r>
            <a:r>
              <a:rPr lang="en-US" altLang="es-AR" sz="2400" b="1" dirty="0">
                <a:solidFill>
                  <a:schemeClr val="tx2"/>
                </a:solidFill>
              </a:rPr>
              <a:t> no es possible hacer algo similar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Windows.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Es importante </a:t>
            </a:r>
            <a:r>
              <a:rPr lang="en-US" altLang="es-AR" sz="2400" b="1" dirty="0" err="1">
                <a:solidFill>
                  <a:schemeClr val="tx2"/>
                </a:solidFill>
              </a:rPr>
              <a:t>ver</a:t>
            </a:r>
            <a:r>
              <a:rPr lang="en-US" altLang="es-AR" sz="2400" b="1" dirty="0">
                <a:solidFill>
                  <a:schemeClr val="tx2"/>
                </a:solidFill>
              </a:rPr>
              <a:t> que el </a:t>
            </a:r>
            <a:r>
              <a:rPr lang="en-US" altLang="es-AR" sz="2400" b="1" dirty="0" err="1">
                <a:solidFill>
                  <a:schemeClr val="tx2"/>
                </a:solidFill>
              </a:rPr>
              <a:t>demonio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cron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este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corriendo</a:t>
            </a:r>
            <a:r>
              <a:rPr lang="en-US" altLang="es-AR" sz="2400" b="1" dirty="0">
                <a:solidFill>
                  <a:schemeClr val="tx2"/>
                </a:solidFill>
              </a:rPr>
              <a:t>: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s-AR" sz="20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s-AR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s-AR" sz="20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s-AR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s-AR" sz="20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crond</a:t>
            </a:r>
            <a:endParaRPr lang="en-US" altLang="es-AR" sz="3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Si no lo esta, se lo puede </a:t>
            </a:r>
            <a:r>
              <a:rPr lang="en-US" altLang="es-AR" sz="2400" b="1" dirty="0" err="1">
                <a:solidFill>
                  <a:schemeClr val="tx2"/>
                </a:solidFill>
              </a:rPr>
              <a:t>iniciar</a:t>
            </a:r>
            <a:endParaRPr lang="en-US" altLang="es-AR" sz="2400" b="1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crond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en-US" altLang="es-AR" sz="3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5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Logging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846137" y="1469231"/>
            <a:ext cx="7451725" cy="498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chemeClr val="tx2"/>
                </a:solidFill>
              </a:rPr>
              <a:t>Si el </a:t>
            </a:r>
            <a:r>
              <a:rPr lang="en-US" altLang="es-AR" sz="2400" b="1" dirty="0" err="1">
                <a:solidFill>
                  <a:schemeClr val="tx2"/>
                </a:solidFill>
              </a:rPr>
              <a:t>demonio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 err="1">
                <a:solidFill>
                  <a:schemeClr val="tx2"/>
                </a:solidFill>
              </a:rPr>
              <a:t>cron</a:t>
            </a:r>
            <a:r>
              <a:rPr lang="en-US" altLang="es-AR" sz="2400" b="1" dirty="0">
                <a:solidFill>
                  <a:schemeClr val="tx2"/>
                </a:solidFill>
              </a:rPr>
              <a:t> esta </a:t>
            </a:r>
            <a:r>
              <a:rPr lang="en-US" altLang="es-AR" sz="2400" b="1" dirty="0" err="1">
                <a:solidFill>
                  <a:schemeClr val="tx2"/>
                </a:solidFill>
              </a:rPr>
              <a:t>corriendo</a:t>
            </a:r>
            <a:r>
              <a:rPr lang="en-US" altLang="es-AR" sz="2400" b="1" dirty="0">
                <a:solidFill>
                  <a:schemeClr val="tx2"/>
                </a:solidFill>
              </a:rPr>
              <a:t> entonces se puede dejar el script </a:t>
            </a:r>
            <a:r>
              <a:rPr lang="en-US" altLang="es-AR" sz="2400" b="1" dirty="0" err="1">
                <a:solidFill>
                  <a:schemeClr val="tx2"/>
                </a:solidFill>
              </a:rPr>
              <a:t>en</a:t>
            </a:r>
            <a:r>
              <a:rPr lang="en-US" altLang="es-AR" sz="2400" b="1" dirty="0">
                <a:solidFill>
                  <a:schemeClr val="tx2"/>
                </a:solidFill>
              </a:rPr>
              <a:t> la </a:t>
            </a:r>
            <a:r>
              <a:rPr lang="en-US" altLang="es-AR" sz="2400" b="1" dirty="0" err="1">
                <a:solidFill>
                  <a:schemeClr val="tx2"/>
                </a:solidFill>
              </a:rPr>
              <a:t>carpeta</a:t>
            </a:r>
            <a:r>
              <a:rPr lang="en-US" altLang="es-AR" sz="2400" b="1" dirty="0">
                <a:solidFill>
                  <a:schemeClr val="tx2"/>
                </a:solidFill>
              </a:rPr>
              <a:t> </a:t>
            </a:r>
            <a:r>
              <a:rPr lang="en-US" altLang="es-AR" sz="2400" b="1" dirty="0">
                <a:solidFill>
                  <a:srgbClr val="000000"/>
                </a:solidFill>
              </a:rPr>
              <a:t>/</a:t>
            </a:r>
            <a:r>
              <a:rPr lang="en-US" altLang="es-AR" sz="2400" b="1" dirty="0" err="1">
                <a:solidFill>
                  <a:srgbClr val="000000"/>
                </a:solidFill>
              </a:rPr>
              <a:t>etc</a:t>
            </a:r>
            <a:r>
              <a:rPr lang="en-US" altLang="es-AR" sz="2400" b="1" dirty="0">
                <a:solidFill>
                  <a:srgbClr val="000000"/>
                </a:solidFill>
              </a:rPr>
              <a:t>/</a:t>
            </a:r>
            <a:r>
              <a:rPr lang="en-US" altLang="es-AR" sz="2400" b="1" dirty="0" err="1">
                <a:solidFill>
                  <a:srgbClr val="000000"/>
                </a:solidFill>
              </a:rPr>
              <a:t>logrotate.d</a:t>
            </a:r>
            <a:r>
              <a:rPr lang="en-US" altLang="es-AR" sz="2400" b="1" dirty="0">
                <a:solidFill>
                  <a:srgbClr val="000000"/>
                </a:solidFill>
              </a:rPr>
              <a:t>/. El nombre es </a:t>
            </a:r>
            <a:r>
              <a:rPr lang="en-US" altLang="es-AR" sz="2400" b="1" dirty="0" err="1">
                <a:solidFill>
                  <a:srgbClr val="000000"/>
                </a:solidFill>
              </a:rPr>
              <a:t>indistinto</a:t>
            </a:r>
            <a:r>
              <a:rPr lang="en-US" altLang="es-AR" sz="2400" b="1" dirty="0">
                <a:solidFill>
                  <a:srgbClr val="000000"/>
                </a:solidFill>
              </a:rPr>
              <a:t>.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El script debe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contener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lo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siguiente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: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/&lt;tomcat-base&gt;/logs/</a:t>
            </a:r>
            <a:r>
              <a:rPr lang="en-US" altLang="es-A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catalina.out</a:t>
            </a:r>
            <a:r>
              <a:rPr lang="en-US" altLang="es-A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es-A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copytruncate</a:t>
            </a:r>
            <a:r>
              <a:rPr lang="en-US" altLang="es-A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rotate 7   compress   </a:t>
            </a:r>
            <a:r>
              <a:rPr lang="en-US" altLang="es-A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missingok</a:t>
            </a:r>
            <a:r>
              <a:rPr lang="en-US" altLang="es-A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size 5M  }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Con esta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configuración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el log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rotaria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cada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5 días con 7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copias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.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Para mas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detalles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de los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parametros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ver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“man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logrotate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”</a:t>
            </a:r>
            <a:endParaRPr lang="en-US" altLang="es-AR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Es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posible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ejecutar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</a:t>
            </a:r>
            <a:r>
              <a:rPr lang="en-US" altLang="es-AR" sz="2400" b="1" dirty="0" err="1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este</a:t>
            </a:r>
            <a:r>
              <a:rPr lang="en-US" altLang="es-AR" sz="2400" b="1" dirty="0">
                <a:solidFill>
                  <a:srgbClr val="000000"/>
                </a:solidFill>
                <a:latin typeface="Eurostile"/>
                <a:cs typeface="Courier New" panose="02070309020205020404" pitchFamily="49" charset="0"/>
              </a:rPr>
              <a:t> script a mano con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s-A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es-A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s-A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es-A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s-A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logrotate</a:t>
            </a:r>
            <a:r>
              <a:rPr lang="en-US" altLang="es-A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s-A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s-A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s-AR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logrotate.conf</a:t>
            </a:r>
            <a:endParaRPr lang="en-US" altLang="es-A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B3C61C-51BB-4302-927D-C50B4A694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38026"/>
              </p:ext>
            </p:extLst>
          </p:nvPr>
        </p:nvGraphicFramePr>
        <p:xfrm>
          <a:off x="4127568" y="5454650"/>
          <a:ext cx="888862" cy="99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ackager Shell Object" showAsIcon="1" r:id="rId3" imgW="435240" imgH="488520" progId="Package">
                  <p:embed/>
                </p:oleObj>
              </mc:Choice>
              <mc:Fallback>
                <p:oleObj name="Packager Shell Object" showAsIcon="1" r:id="rId3" imgW="4352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68" y="5454650"/>
                        <a:ext cx="888862" cy="99915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439818"/>
      </p:ext>
    </p:extLst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5973</TotalTime>
  <Words>1216</Words>
  <Application>Microsoft Office PowerPoint</Application>
  <PresentationFormat>Letter Paper (8.5x11 in)</PresentationFormat>
  <Paragraphs>215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Courier New</vt:lpstr>
      <vt:lpstr>EDS</vt:lpstr>
      <vt:lpstr>Eurostile</vt:lpstr>
      <vt:lpstr>Times New Roman</vt:lpstr>
      <vt:lpstr>Wingdings</vt:lpstr>
      <vt:lpstr>Redmond Template v3</vt:lpstr>
      <vt:lpstr>Custom Design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fernando.wagner</cp:lastModifiedBy>
  <cp:revision>696</cp:revision>
  <cp:lastPrinted>2005-04-07T19:27:31Z</cp:lastPrinted>
  <dcterms:created xsi:type="dcterms:W3CDTF">2009-02-23T17:30:19Z</dcterms:created>
  <dcterms:modified xsi:type="dcterms:W3CDTF">2018-10-05T21:20:04Z</dcterms:modified>
</cp:coreProperties>
</file>