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"/>
  </p:notesMasterIdLst>
  <p:handoutMasterIdLst>
    <p:handoutMasterId r:id="rId6"/>
  </p:handoutMasterIdLst>
  <p:sldIdLst>
    <p:sldId id="1010" r:id="rId3"/>
    <p:sldId id="1108" r:id="rId4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cx.com/downloads/3CXPhone6.msi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INSTALACION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4517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419" sz="3600" dirty="0">
                <a:solidFill>
                  <a:schemeClr val="tx2"/>
                </a:solidFill>
              </a:rPr>
              <a:t>El </a:t>
            </a:r>
            <a:r>
              <a:rPr lang="es-419" sz="3600" dirty="0" err="1">
                <a:solidFill>
                  <a:schemeClr val="tx2"/>
                </a:solidFill>
              </a:rPr>
              <a:t>Softphone</a:t>
            </a:r>
            <a:r>
              <a:rPr lang="es-419" sz="3600" dirty="0">
                <a:solidFill>
                  <a:schemeClr val="tx2"/>
                </a:solidFill>
              </a:rPr>
              <a:t> 3CX se instala descargándolo de esta URL (no es necesario estar conectado a la VPN: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s-419" sz="3600" u="sng" dirty="0">
                <a:solidFill>
                  <a:schemeClr val="tx2"/>
                </a:solidFill>
                <a:hlinkClick r:id="rId2"/>
              </a:rPr>
              <a:t>https://www.3cx.com/downloads/3CXPhone6.msi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CONFIGURACION PARA AVAYA LAB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492486" y="1184206"/>
            <a:ext cx="4346713" cy="512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s-419" sz="2000" dirty="0">
                <a:solidFill>
                  <a:schemeClr val="tx2"/>
                </a:solidFill>
              </a:rPr>
              <a:t>Donde están los puntos rojos </a:t>
            </a:r>
            <a:r>
              <a:rPr lang="es-419" sz="2000" dirty="0" err="1">
                <a:solidFill>
                  <a:schemeClr val="tx2"/>
                </a:solidFill>
              </a:rPr>
              <a:t>tenes</a:t>
            </a:r>
            <a:r>
              <a:rPr lang="es-419" sz="2000" dirty="0">
                <a:solidFill>
                  <a:schemeClr val="tx2"/>
                </a:solidFill>
              </a:rPr>
              <a:t> que poner exactamente lo mismo.</a:t>
            </a:r>
            <a:endParaRPr lang="en-US" sz="2000" dirty="0">
              <a:solidFill>
                <a:schemeClr val="tx2"/>
              </a:solidFill>
            </a:endParaRPr>
          </a:p>
          <a:p>
            <a:pPr lvl="0"/>
            <a:r>
              <a:rPr lang="es-419" sz="2000" dirty="0">
                <a:solidFill>
                  <a:schemeClr val="tx2"/>
                </a:solidFill>
              </a:rPr>
              <a:t>Donde están los puntos azules </a:t>
            </a:r>
            <a:r>
              <a:rPr lang="es-419" sz="2000" dirty="0" err="1">
                <a:solidFill>
                  <a:schemeClr val="tx2"/>
                </a:solidFill>
              </a:rPr>
              <a:t>tenes</a:t>
            </a:r>
            <a:r>
              <a:rPr lang="es-419" sz="2000" dirty="0">
                <a:solidFill>
                  <a:schemeClr val="tx2"/>
                </a:solidFill>
              </a:rPr>
              <a:t> que poner cualquiera de estas extensiones: </a:t>
            </a:r>
            <a:r>
              <a:rPr lang="es-AR" sz="2000" b="1" dirty="0">
                <a:solidFill>
                  <a:schemeClr val="tx2"/>
                </a:solidFill>
              </a:rPr>
              <a:t>50051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b="1" dirty="0">
                <a:solidFill>
                  <a:schemeClr val="tx2"/>
                </a:solidFill>
              </a:rPr>
              <a:t>50052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b="1" dirty="0">
                <a:solidFill>
                  <a:schemeClr val="tx2"/>
                </a:solidFill>
              </a:rPr>
              <a:t>50053</a:t>
            </a:r>
            <a:r>
              <a:rPr lang="es-AR" sz="2000" dirty="0">
                <a:solidFill>
                  <a:schemeClr val="tx2"/>
                </a:solidFill>
              </a:rPr>
              <a:t>, </a:t>
            </a:r>
            <a:r>
              <a:rPr lang="es-AR" sz="2000" b="1" dirty="0">
                <a:solidFill>
                  <a:schemeClr val="tx2"/>
                </a:solidFill>
              </a:rPr>
              <a:t>50054</a:t>
            </a:r>
            <a:r>
              <a:rPr lang="es-AR" sz="2000" dirty="0">
                <a:solidFill>
                  <a:schemeClr val="tx2"/>
                </a:solidFill>
              </a:rPr>
              <a:t> y </a:t>
            </a:r>
            <a:r>
              <a:rPr lang="es-AR" sz="2000" b="1" dirty="0">
                <a:solidFill>
                  <a:schemeClr val="tx2"/>
                </a:solidFill>
              </a:rPr>
              <a:t>50055. </a:t>
            </a:r>
            <a:r>
              <a:rPr lang="es-419" sz="2000" dirty="0">
                <a:solidFill>
                  <a:schemeClr val="tx2"/>
                </a:solidFill>
              </a:rPr>
              <a:t>El </a:t>
            </a:r>
            <a:r>
              <a:rPr lang="es-419" sz="2000" dirty="0" err="1">
                <a:solidFill>
                  <a:schemeClr val="tx2"/>
                </a:solidFill>
              </a:rPr>
              <a:t>password</a:t>
            </a:r>
            <a:r>
              <a:rPr lang="es-419" sz="2000" dirty="0">
                <a:solidFill>
                  <a:schemeClr val="tx2"/>
                </a:solidFill>
              </a:rPr>
              <a:t> es 123456 para cualquiera.</a:t>
            </a:r>
            <a:endParaRPr lang="en-US" sz="2000" dirty="0">
              <a:solidFill>
                <a:schemeClr val="tx2"/>
              </a:solidFill>
            </a:endParaRPr>
          </a:p>
          <a:p>
            <a:pPr lvl="0"/>
            <a:r>
              <a:rPr lang="es-419" sz="2000" dirty="0">
                <a:solidFill>
                  <a:schemeClr val="tx2"/>
                </a:solidFill>
              </a:rPr>
              <a:t>Los campos que no tienen aclaraciones son solo para identificar tu cuenta en la aplicación (</a:t>
            </a:r>
            <a:r>
              <a:rPr lang="es-419" sz="2000" dirty="0" err="1">
                <a:solidFill>
                  <a:schemeClr val="tx2"/>
                </a:solidFill>
              </a:rPr>
              <a:t>Account</a:t>
            </a:r>
            <a:r>
              <a:rPr lang="es-419" sz="2000" dirty="0">
                <a:solidFill>
                  <a:schemeClr val="tx2"/>
                </a:solidFill>
              </a:rPr>
              <a:t> </a:t>
            </a:r>
            <a:r>
              <a:rPr lang="es-419" sz="2000" dirty="0" err="1">
                <a:solidFill>
                  <a:schemeClr val="tx2"/>
                </a:solidFill>
              </a:rPr>
              <a:t>name</a:t>
            </a:r>
            <a:r>
              <a:rPr lang="es-419" sz="2000" dirty="0">
                <a:solidFill>
                  <a:schemeClr val="tx2"/>
                </a:solidFill>
              </a:rPr>
              <a:t>, </a:t>
            </a:r>
            <a:r>
              <a:rPr lang="es-419" sz="2000" dirty="0" err="1">
                <a:solidFill>
                  <a:schemeClr val="tx2"/>
                </a:solidFill>
              </a:rPr>
              <a:t>Caller</a:t>
            </a:r>
            <a:r>
              <a:rPr lang="es-419" sz="2000" dirty="0">
                <a:solidFill>
                  <a:schemeClr val="tx2"/>
                </a:solidFill>
              </a:rPr>
              <a:t> ID), y podes ponerle lo que quieras. 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s-419" sz="2000" dirty="0">
                <a:solidFill>
                  <a:schemeClr val="tx2"/>
                </a:solidFill>
              </a:rPr>
              <a:t> Una vez configurada la cuenta pones OK y te abre la aplicación donde podes marcar la extensión. El IVR esta </a:t>
            </a:r>
            <a:r>
              <a:rPr lang="es-419" sz="2000" dirty="0" err="1">
                <a:solidFill>
                  <a:schemeClr val="tx2"/>
                </a:solidFill>
              </a:rPr>
              <a:t>routeado</a:t>
            </a:r>
            <a:r>
              <a:rPr lang="es-419" sz="2000" dirty="0">
                <a:solidFill>
                  <a:schemeClr val="tx2"/>
                </a:solidFill>
              </a:rPr>
              <a:t> a la extensión 30053, </a:t>
            </a:r>
            <a:r>
              <a:rPr lang="es-419" sz="2000" dirty="0" err="1">
                <a:solidFill>
                  <a:schemeClr val="tx2"/>
                </a:solidFill>
              </a:rPr>
              <a:t>tene</a:t>
            </a:r>
            <a:r>
              <a:rPr lang="es-419" sz="2000" dirty="0">
                <a:solidFill>
                  <a:schemeClr val="tx2"/>
                </a:solidFill>
              </a:rPr>
              <a:t> en cuenta que para poder llamar SI va a ser necesario que estés conectado a la VPN.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3314" name="Picture 2" descr="image002">
            <a:extLst>
              <a:ext uri="{FF2B5EF4-FFF2-40B4-BE49-F238E27FC236}">
                <a16:creationId xmlns:a16="http://schemas.microsoft.com/office/drawing/2014/main" id="{E757C7A1-E83E-4193-9C23-F1A088B2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6" y="1184206"/>
            <a:ext cx="3811863" cy="541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206182"/>
      </p:ext>
    </p:extLst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5025</TotalTime>
  <Words>108</Words>
  <Application>Microsoft Office PowerPoint</Application>
  <PresentationFormat>Letter Paper (8.5x11 in)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634</cp:revision>
  <cp:lastPrinted>2005-04-07T19:27:31Z</cp:lastPrinted>
  <dcterms:created xsi:type="dcterms:W3CDTF">2009-02-23T17:30:19Z</dcterms:created>
  <dcterms:modified xsi:type="dcterms:W3CDTF">2017-06-24T15:34:05Z</dcterms:modified>
</cp:coreProperties>
</file>