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E28986B-5B41-4079-B7F0-EB4EB0B74C51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rxiv.org/abs/1404.5997" TargetMode="External"/><Relationship Id="rId2" Type="http://schemas.openxmlformats.org/officeDocument/2006/relationships/hyperlink" Target="https://arxiv.org/abs/1409.1556" TargetMode="External"/><Relationship Id="rId3" Type="http://schemas.openxmlformats.org/officeDocument/2006/relationships/hyperlink" Target="https://arxiv.org/abs/1409.4842" TargetMode="External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53440"/>
            <a:ext cx="9071640" cy="135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PUCRS CENTRO DE EDUCAÇÃO CONTINUADA</a:t>
            </a:r>
            <a:br/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ESPECIALIZAÇÃO EM CIÊNCIA DE DADOS</a:t>
            </a: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LEANDRO ROSSETTI DE SOUZA</a:t>
            </a: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Projeto Final da Disciplina Deep Learning I</a:t>
            </a: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spcBef>
                <a:spcPts val="1417"/>
              </a:spcBef>
            </a:pP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Porto Alegre</a:t>
            </a:r>
            <a:endParaRPr b="1" lang="pt-BR" sz="3200" spc="-1" strike="noStrike">
              <a:solidFill>
                <a:srgbClr val="00000a"/>
              </a:solidFill>
              <a:uFill>
                <a:solidFill>
                  <a:srgbClr val="ffffff"/>
                </a:solidFill>
              </a:uFill>
              <a:latin typeface="Liberation Serif;Times New Roman"/>
              <a:ea typeface="Arial"/>
            </a:endParaRPr>
          </a:p>
          <a:p>
            <a:pPr algn="ctr"/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2019</a:t>
            </a:r>
            <a:endParaRPr b="1" lang="pt-BR" sz="3200" spc="-1" strike="noStrike">
              <a:solidFill>
                <a:srgbClr val="00000a"/>
              </a:solidFill>
              <a:uFill>
                <a:solidFill>
                  <a:srgbClr val="ffffff"/>
                </a:solidFill>
              </a:uFill>
              <a:latin typeface="Liberation Serif;Times New Roman"/>
              <a:ea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da rede VVG16 implementado nesse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32840" y="3096000"/>
            <a:ext cx="5254200" cy="4392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87440" y="1544760"/>
            <a:ext cx="8656560" cy="15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Modelo AlexNet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modelo AlexNet era muito maior do que as CNNs anteriores usadas para tarefas de visão computacional (por exemplo, o artigo LeNet de Yann LeCun em 1998). Possui 60 milhões de parâmetros e 650.000 neurônios e levou de cinco a seis dias para treinar em duas GPUs GTX 580 de 3 GB. Hoje, existem CNNs muito mais complexas que podem ser executadas em GPUs mais rápidas com muita eficiência, mesmo em conjuntos de dados muito grandes. Mas em 2012, isso foi grande!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da rede GoogLeNet implementado nesse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9176040" cy="1656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88360" y="3816000"/>
            <a:ext cx="934344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AlexNet Architecture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73880" y="1800000"/>
            <a:ext cx="8430120" cy="48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da rede AlexNet implementado nesse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15440" y="1730520"/>
            <a:ext cx="8872560" cy="150948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60" y="3672000"/>
            <a:ext cx="944316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Modelo GoogLeNet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vencedor da competição ILSVRC 2014 foi o GoogLeNet (também conhecido como Inception V1) do Google. Atingiu uma taxa de erro entre os 5 principais de 6,67%! Isso foi muito próximo do desempenho em nível humano que os organizadores do desafio agora foram forçados a avaliar. Acontece que isso foi realmente difícil de fazer e exigiu algum treinamento humano para vencer a precisão do GoogLeNets. Após alguns dias de treinamento, o especialista humano (Andrej Karpathy) conseguiu atingir uma taxa de erro entre os 5 principais de 5,1% (modelo único) e 3,6% (conjunto). A rede usou uma CNN inspirada no LeNet, mas implementou um novo elemento que é chamado de módulo inicial. Utilizou normalização em lote, distorções de imagem e RMSprop. Este módulo é baseado em várias convoluções muito pequenas para reduzir drasticamente o número de parâmetros. Sua arquitetura consistia em uma CNN com 22 camadas de profundidade, mas reduziu o número de parâmetros de 60 milhões (AlexNet) para 4 milhões.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GoogLeNet Architecture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04000" y="1872000"/>
            <a:ext cx="925416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da rede GoogLeNet implementado nesse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9176040" cy="1656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88360" y="3816000"/>
            <a:ext cx="934344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92360" y="370080"/>
            <a:ext cx="9071640" cy="135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PUCRS CENTRO DE EDUCAÇÃO CONTINUADA</a:t>
            </a:r>
            <a:br/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ESPECIALIZAÇÃO EM CIÊNCIA DE DADOS</a:t>
            </a: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936000" y="252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871360"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71360"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Trabalho apresentado como requisito para compor a avaliação na disciplina Deep Learning I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71360"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r">
              <a:spcBef>
                <a:spcPts val="1417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r"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Professor: Prof.ºJônatas Wehrmann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32360" y="72000"/>
            <a:ext cx="9071640" cy="32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classificador de imagens baseado em Redes Neurais Convolucionais Profundas  utilizando o modelo VGG16, AlexNet e GoogLeNet  implementados no Pytorch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32360" y="238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proposta do presente trabalho é especializar, utilizando a técnica de Transfer Learning, um classificador de imagens à partir dos modelos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VGG16, AlexNet e GoogLeNet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 treinados, tornando-os capaz de classificar imagens de formigas e abelhas não presentes nos datasets originais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Objetivos do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68000"/>
            <a:ext cx="9071640" cy="61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Compreender o protocolo completo de treinamento, validação e avaliação de redes profundas e/ou recorrentes.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objetivo foi atingido através do processo de implementar o presente classificador, iniciando com a pesquisa de funcionalidades e escolha do modelo, passando pela coleta e tratamento das imagens para compor o dataset de treino e validação e culminando com ao teste de hiperparametros e ajustes necessários no modelo final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Compreender o impacto de diferentes escolhas de arquiteturas e hiperparâmetros no processo de treinamento.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objetivo foi atingido ao analisar o resultado de diversas configurações de hiperparâmetros no processo de ajuste do modelo proposto, esses passos serão explicados ao longo deste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360" y="367560"/>
            <a:ext cx="9071640" cy="690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Compreender as possibilidades existentes no uso das informações obtidas através de ConvNets.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objetivo foi atingido ao pesquisar a técnica de transferência de conhecimento (Transfer Learning) para utilização nesse trabalho, essa técnica abriu um leque de possibilidades a partir da limitação de hardware enfrentada.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 experiência com um framework de Deep Learning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objetivo foi atingido ao trabalhar com o pytorch e pesquisar as funcionalidades disponibilizadas pelo mesmo e utilizadas nesse trabalho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Executar experimentos de acordo com uma metodologia.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objetivo foi atingido ao definir a metodologia e escolher o processo de execução utilizado no presente trabalho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Avaliar os resultados obtidos.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 objetivo foi atingido analisando e documentodo os resultados obtidos durante o processo de execução desse trabalho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Torchvision Models Implementado nesse trabalho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360360" y="274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pacote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contém definições de modelos para lidar com diferentes tarefas, incluindo: classificação de imagens, segmentação semântica em pixels, detecção de objetos, segmentação de instância, detecção de ponto-chave da pessoa e classificação de vídeo. Nesse trabalho foram utilizados três dos modelos disponibilizados nesse pacote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88000" y="1576440"/>
            <a:ext cx="9359640" cy="108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pacote models contém definições para as diversas arquiteturas de modelos 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216000" y="2088000"/>
            <a:ext cx="9720000" cy="373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Nesse trabalho foram utilizadas as arquiteturas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AlexNet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VGG16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GoogLeNet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Modelo VVG16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563480"/>
            <a:ext cx="9071640" cy="498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VGG16 é um modelo de rede neural convolucional proposto por K. Simonyan e A. Zisserman, da Universidade de Oxford, no artigo "Redes convolucionais muito profundas para reconhecimento de imagens em larga escala". O modelo alcança 92,7% de precisão no top 5 no ImageNet, que é um conjunto de dados de mais de 14 milhões de imagens pertencentes a 1000 classes. Foi um dos famosos modelos submetidos ao ILSVRC-2014. Ele aprimora o AlexNet substituindo os filtros grandes do kernel-sized (11 e 5 na primeira e segunda camada convolucional, respectivamente) por vários filtros kernel-sized 3 × 3 um após o outro. Mesmo utilizando GPUs NVIDIA Titan Black o VGG16 foi treinado ao longo de semanas 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VGG16 – Convolutional Network for Classification and Detection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16000" y="1656000"/>
            <a:ext cx="9621000" cy="54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2019-10-01T19:12:19Z</dcterms:created>
  <dc:creator/>
  <dc:description/>
  <dc:language>pt-BR</dc:language>
  <cp:lastModifiedBy/>
  <dcterms:modified xsi:type="dcterms:W3CDTF">2019-10-01T23:24:13Z</dcterms:modified>
  <cp:revision>26</cp:revision>
  <dc:subject/>
  <dc:title/>
</cp:coreProperties>
</file>