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22F477-459E-ECC5-BD7F-6DD42A10D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5" y="5147733"/>
            <a:ext cx="1263545" cy="15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05358-D2A6-C7F5-DB88-D195162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1AD494-F421-481E-81DF-A4EA073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34E8BD-092B-6BBF-39FC-F2956854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4DA922-4E28-EA15-6855-7887984D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96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0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70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9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3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34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0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4CBCF7C-3E0D-FE55-7DDE-0041F761C651}"/>
              </a:ext>
            </a:extLst>
          </p:cNvPr>
          <p:cNvSpPr/>
          <p:nvPr userDrawn="1"/>
        </p:nvSpPr>
        <p:spPr>
          <a:xfrm>
            <a:off x="5602814" y="-12880"/>
            <a:ext cx="3554066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7DD81294-5ED3-FBC2-C89D-B73849028A26}"/>
              </a:ext>
            </a:extLst>
          </p:cNvPr>
          <p:cNvGrpSpPr/>
          <p:nvPr userDrawn="1"/>
        </p:nvGrpSpPr>
        <p:grpSpPr>
          <a:xfrm>
            <a:off x="-12903" y="-29814"/>
            <a:ext cx="9169805" cy="6874935"/>
            <a:chOff x="-8467" y="-8468"/>
            <a:chExt cx="9169805" cy="687493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9BFC941-C012-B3E1-0D3F-72E193EC83D5}"/>
                </a:ext>
              </a:extLst>
            </p:cNvPr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" name="Straight Connector 7">
              <a:extLst>
                <a:ext uri="{FF2B5EF4-FFF2-40B4-BE49-F238E27FC236}">
                  <a16:creationId xmlns:a16="http://schemas.microsoft.com/office/drawing/2014/main" id="{C5AE5E46-B55E-181B-7833-EE751413C7F3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913DA7BC-9D4B-EC77-4F32-239CCB91A7D8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018B7DC-F1AF-9F21-28A3-504C2850AFC2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C66C73-3F84-421D-0494-E317E3C5F0F2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2F95D7C-46FA-A79F-C0DD-A03062CD024D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57C9556-4931-2158-1E02-3198347C33CA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4A4C7ED-D25E-4513-1701-D372A5E693E9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FFFC15D-8299-E251-18B6-FC1387AE19BE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223BD-F23D-04A4-DE26-91DBE6B3C954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1979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4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67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B559-B404-4249-8CB2-5400DD5FEC9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2EB2BC-D309-43CC-BCE5-1D127316F38B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F6A830B-341A-058C-CC23-9DE3F2F60C7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49" y="5115309"/>
            <a:ext cx="1263545" cy="1521114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F4ADF15-DAE5-A149-F988-3C28C9EB88A1}"/>
              </a:ext>
            </a:extLst>
          </p:cNvPr>
          <p:cNvGrpSpPr/>
          <p:nvPr userDrawn="1"/>
        </p:nvGrpSpPr>
        <p:grpSpPr>
          <a:xfrm>
            <a:off x="60298" y="34566"/>
            <a:ext cx="2126390" cy="575034"/>
            <a:chOff x="1032586" y="354281"/>
            <a:chExt cx="2126390" cy="575034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7E2CB04-2DF8-981C-335D-CFE06470A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86" y="354281"/>
              <a:ext cx="575034" cy="575034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E4BD15E-E399-4847-EDF8-719264E7E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98" y="565738"/>
              <a:ext cx="1519078" cy="28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2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8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blog.onrend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12044-AE49-8C0D-51A8-1DD34B65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27" y="3071194"/>
            <a:ext cx="5825202" cy="604826"/>
          </a:xfrm>
        </p:spPr>
        <p:txBody>
          <a:bodyPr/>
          <a:lstStyle/>
          <a:p>
            <a:pPr algn="l"/>
            <a:r>
              <a:rPr lang="pt-BR" sz="3000" dirty="0"/>
              <a:t>Um lugar mais verde na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32BF7-8C77-5FDB-9D22-4CCBC69A3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27" y="3683270"/>
            <a:ext cx="6338387" cy="52515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pt-BR" sz="1600" dirty="0"/>
              <a:t>by: Leandro Santino, Edmauro Oliveira, Rennan Lopes e Rafael Carneiro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24BDF2-A398-C5CF-B2DD-E1DC73EC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27" y="1763904"/>
            <a:ext cx="1234727" cy="12347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6DFE9F-FDEF-0DD7-D55F-C0A73D05D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53" y="2261224"/>
            <a:ext cx="3261799" cy="6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0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73E-A9F3-081C-66DA-0D7AFA9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96686"/>
          </a:xfrm>
        </p:spPr>
        <p:txBody>
          <a:bodyPr anchor="b"/>
          <a:lstStyle/>
          <a:p>
            <a:r>
              <a:rPr lang="pt-BR" dirty="0"/>
              <a:t>O que somos?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2876E-197B-C415-9788-7E10DB4E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49976"/>
            <a:ext cx="6347714" cy="1593669"/>
          </a:xfrm>
        </p:spPr>
        <p:txBody>
          <a:bodyPr>
            <a:normAutofit/>
          </a:bodyPr>
          <a:lstStyle/>
          <a:p>
            <a:r>
              <a:rPr lang="pt-BR" dirty="0"/>
              <a:t>Apenas um blog sobre Jardinagem?!</a:t>
            </a:r>
          </a:p>
          <a:p>
            <a:r>
              <a:rPr lang="pt-BR" dirty="0"/>
              <a:t>Não! Somos Uma plataforma educacional e comunitária de compartilhamento de informações sobre jardinagem, plantas e cultivo.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975E4F-3D95-9F7C-845F-DB78FC4A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9"/>
          <a:stretch/>
        </p:blipFill>
        <p:spPr>
          <a:xfrm>
            <a:off x="949235" y="3043645"/>
            <a:ext cx="5350517" cy="345294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91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73E-A9F3-081C-66DA-0D7AFA9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97279"/>
            <a:ext cx="6347713" cy="992777"/>
          </a:xfrm>
        </p:spPr>
        <p:txBody>
          <a:bodyPr anchor="b"/>
          <a:lstStyle/>
          <a:p>
            <a:r>
              <a:rPr lang="pt-BR" dirty="0"/>
              <a:t>Motivo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2876E-197B-C415-9788-7E10DB4E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41871"/>
            <a:ext cx="6347714" cy="3283718"/>
          </a:xfrm>
        </p:spPr>
        <p:txBody>
          <a:bodyPr>
            <a:normAutofit/>
          </a:bodyPr>
          <a:lstStyle/>
          <a:p>
            <a:r>
              <a:rPr lang="pt-BR" sz="2000" dirty="0"/>
              <a:t>A problemática que motiva a elaboração do projeto é a falta de conhecimento e acesso a informações de qualidade sobre jardinagem e cultivo de plantas. Muitas pessoas têm interesse em jardinagem, mas não sabem por onde começar ou como cuidar adequadamente de suas plantas. Além disso, a jardinagem é uma atividade que pode trazer benefícios para a saúde mental e física, bem como promover a sustentabilidade ambiental.</a:t>
            </a:r>
          </a:p>
        </p:txBody>
      </p:sp>
    </p:spTree>
    <p:extLst>
      <p:ext uri="{BB962C8B-B14F-4D97-AF65-F5344CB8AC3E}">
        <p14:creationId xmlns:p14="http://schemas.microsoft.com/office/powerpoint/2010/main" val="229651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73E-A9F3-081C-66DA-0D7AFA9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6138"/>
            <a:ext cx="6347713" cy="696686"/>
          </a:xfrm>
        </p:spPr>
        <p:txBody>
          <a:bodyPr anchor="b"/>
          <a:lstStyle/>
          <a:p>
            <a:r>
              <a:rPr lang="pt-BR" dirty="0"/>
              <a:t>Impactos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2876E-197B-C415-9788-7E10DB4E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16182"/>
            <a:ext cx="6653350" cy="4049486"/>
          </a:xfrm>
        </p:spPr>
        <p:txBody>
          <a:bodyPr>
            <a:normAutofit/>
          </a:bodyPr>
          <a:lstStyle/>
          <a:p>
            <a:r>
              <a:rPr lang="pt-BR" b="1" dirty="0"/>
              <a:t>Educação Ambiental: </a:t>
            </a:r>
            <a:r>
              <a:rPr lang="pt-BR" dirty="0"/>
              <a:t>Uma ferramenta de educação ambiental, ensinando as pessoas sobre a importância das plantas e da jardinagem para a sustentabilidade e o equilíbrio ecológico.</a:t>
            </a:r>
          </a:p>
          <a:p>
            <a:r>
              <a:rPr lang="pt-BR" b="1" dirty="0"/>
              <a:t>Promoção da Saúde Mental: </a:t>
            </a:r>
            <a:r>
              <a:rPr lang="pt-BR" dirty="0"/>
              <a:t>Jardinagem é uma atividade que muitas pessoas acham relaxante e terapêutica. Ao fornecer informações e dicas sobre jardinagem, ajuda a comunidade a encontrar uma atividade que pode melhorar seu bem-estar mental.</a:t>
            </a:r>
          </a:p>
          <a:p>
            <a:r>
              <a:rPr lang="pt-BR" b="1" dirty="0"/>
              <a:t>Apoio à Agricultura Urbana: </a:t>
            </a:r>
            <a:r>
              <a:rPr lang="pt-BR" dirty="0"/>
              <a:t>O GreenBlog apoia a agricultura urbana, fornecendo informações sobre como cultivar plantas em ambientes urbanos.</a:t>
            </a:r>
          </a:p>
        </p:txBody>
      </p:sp>
    </p:spTree>
    <p:extLst>
      <p:ext uri="{BB962C8B-B14F-4D97-AF65-F5344CB8AC3E}">
        <p14:creationId xmlns:p14="http://schemas.microsoft.com/office/powerpoint/2010/main" val="370914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73E-A9F3-081C-66DA-0D7AFA9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6138"/>
            <a:ext cx="6347713" cy="696686"/>
          </a:xfrm>
        </p:spPr>
        <p:txBody>
          <a:bodyPr anchor="b"/>
          <a:lstStyle/>
          <a:p>
            <a:r>
              <a:rPr lang="pt-BR" dirty="0"/>
              <a:t>Tecnologias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897BC3-A51A-88D9-AC4A-B625CEBE9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22" y="2856562"/>
            <a:ext cx="1436707" cy="11448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275DF0-E349-6F8E-AF30-9BAB8FB1E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0" y="2663639"/>
            <a:ext cx="2229395" cy="14430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82C2A7-F378-1B0E-E36F-E48CE23BD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7" y="4693326"/>
            <a:ext cx="1198438" cy="11984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506745-28B7-ED4C-D562-EBE2F65C7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98" y="2410698"/>
            <a:ext cx="1189010" cy="11890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E3B7116-2D68-C96E-5A96-6A38F79A9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15" y="3903323"/>
            <a:ext cx="1898887" cy="1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73E-A9F3-081C-66DA-0D7AFA9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6138"/>
            <a:ext cx="6347713" cy="696686"/>
          </a:xfrm>
        </p:spPr>
        <p:txBody>
          <a:bodyPr anchor="b"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2876E-197B-C415-9788-7E10DB4E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6811"/>
            <a:ext cx="6653350" cy="2708366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Falta de conhecimento técnico</a:t>
            </a:r>
          </a:p>
          <a:p>
            <a:r>
              <a:rPr lang="pt-BR" sz="2400" dirty="0"/>
              <a:t>Busca pelos conteúdos</a:t>
            </a:r>
          </a:p>
          <a:p>
            <a:r>
              <a:rPr lang="pt-BR" sz="2400" dirty="0"/>
              <a:t>Indetifiçãodo do publico alvo</a:t>
            </a:r>
          </a:p>
          <a:p>
            <a:r>
              <a:rPr lang="pt-BR" sz="2400" dirty="0"/>
              <a:t>Comunicação entre a equipe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179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4D84BF-B194-5238-3B0C-5D7E3D88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5" y="1274181"/>
            <a:ext cx="3579891" cy="4309638"/>
          </a:xfrm>
          <a:prstGeom prst="rect">
            <a:avLst/>
          </a:prstGeom>
        </p:spPr>
      </p:pic>
      <p:sp>
        <p:nvSpPr>
          <p:cNvPr id="4" name="Retângulo 3">
            <a:hlinkClick r:id="rId3"/>
            <a:extLst>
              <a:ext uri="{FF2B5EF4-FFF2-40B4-BE49-F238E27FC236}">
                <a16:creationId xmlns:a16="http://schemas.microsoft.com/office/drawing/2014/main" id="{FFAE76FE-D270-3A5D-C06C-1BC3C6766E77}"/>
              </a:ext>
            </a:extLst>
          </p:cNvPr>
          <p:cNvSpPr/>
          <p:nvPr/>
        </p:nvSpPr>
        <p:spPr>
          <a:xfrm>
            <a:off x="4950825" y="3278777"/>
            <a:ext cx="2259872" cy="54864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 para GrenBlog!</a:t>
            </a:r>
          </a:p>
        </p:txBody>
      </p:sp>
    </p:spTree>
    <p:extLst>
      <p:ext uri="{BB962C8B-B14F-4D97-AF65-F5344CB8AC3E}">
        <p14:creationId xmlns:p14="http://schemas.microsoft.com/office/powerpoint/2010/main" val="54201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233</Words>
  <Application>Microsoft Office PowerPoint</Application>
  <PresentationFormat>Apresentação na tela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Um lugar mais verde na Internet</vt:lpstr>
      <vt:lpstr>O que somos?</vt:lpstr>
      <vt:lpstr>Motivo</vt:lpstr>
      <vt:lpstr>Impactos</vt:lpstr>
      <vt:lpstr>Tecnologias</vt:lpstr>
      <vt:lpstr>Desafios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Santino</dc:creator>
  <cp:lastModifiedBy>Leandro Santino</cp:lastModifiedBy>
  <cp:revision>5</cp:revision>
  <dcterms:created xsi:type="dcterms:W3CDTF">2023-11-22T21:29:00Z</dcterms:created>
  <dcterms:modified xsi:type="dcterms:W3CDTF">2023-11-22T22:43:03Z</dcterms:modified>
</cp:coreProperties>
</file>