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247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5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2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9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0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1818-6205-8941-9B39-39E7089A8893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70909-F2A8-B543-A8BD-277E2AF58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Universidade de São Paulo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Seixas Rocha</dc:creator>
  <cp:lastModifiedBy>Leandro Seixas Rocha</cp:lastModifiedBy>
  <cp:revision>1</cp:revision>
  <dcterms:created xsi:type="dcterms:W3CDTF">2014-01-29T17:08:35Z</dcterms:created>
  <dcterms:modified xsi:type="dcterms:W3CDTF">2014-01-29T17:09:25Z</dcterms:modified>
</cp:coreProperties>
</file>