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32D7-E37E-40CC-ACF6-C43C33D5BAD2}" type="datetimeFigureOut">
              <a:rPr lang="pt-BR" smtClean="0"/>
              <a:t>31/07/2016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Mj7WLOm0fqo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16605"/>
            <a:ext cx="9144000" cy="1684548"/>
          </a:xfrm>
          <a:solidFill>
            <a:srgbClr val="00CC00"/>
          </a:solidFill>
        </p:spPr>
        <p:txBody>
          <a:bodyPr anchor="ctr">
            <a:normAutofit/>
          </a:bodyPr>
          <a:lstStyle/>
          <a:p>
            <a:r>
              <a:rPr lang="pt-BR" sz="5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Análise e Visualização de dados:</a:t>
            </a:r>
            <a:br>
              <a:rPr lang="pt-BR" sz="5000" dirty="0" smtClean="0">
                <a:solidFill>
                  <a:schemeClr val="bg1"/>
                </a:solidFill>
                <a:latin typeface="Adventure" panose="02000500000000000000" pitchFamily="2" charset="0"/>
              </a:rPr>
            </a:br>
            <a:r>
              <a:rPr lang="pt-BR" sz="5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FIFA WORLD CUP 2014</a:t>
            </a:r>
            <a:endParaRPr lang="pt-BR" sz="5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0159" y="3037260"/>
            <a:ext cx="4271682" cy="472421"/>
          </a:xfrm>
          <a:solidFill>
            <a:srgbClr val="00CC00"/>
          </a:solidFill>
        </p:spPr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Teoria dos Grafos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960159" y="4015219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Bruno santos de lima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60159" y="4613548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Leandro Ungari cayres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10" name="Picture 2" descr="http://unesp.br/aci_ses/identidade-visual/jpg/SA05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669" y="227179"/>
            <a:ext cx="878585" cy="7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2082519"/>
            <a:ext cx="9144000" cy="2879445"/>
          </a:xfrm>
        </p:spPr>
        <p:txBody>
          <a:bodyPr/>
          <a:lstStyle/>
          <a:p>
            <a:pPr algn="just"/>
            <a:r>
              <a:rPr lang="pt-BR" dirty="0" smtClean="0"/>
              <a:t>Um para cada tópico dos objetivos</a:t>
            </a:r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7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2082519"/>
            <a:ext cx="9144000" cy="2879445"/>
          </a:xfrm>
        </p:spPr>
        <p:txBody>
          <a:bodyPr/>
          <a:lstStyle/>
          <a:p>
            <a:pPr algn="just"/>
            <a:r>
              <a:rPr lang="pt-BR" dirty="0" smtClean="0"/>
              <a:t>Este trabalho </a:t>
            </a:r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5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8" y="670579"/>
            <a:ext cx="3935507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Referências Bibliográficas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2985246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Este trabalho visa a aplicação dos algoritmos aprendidos na disciplina “Teoria dos Grafos” sob um determinado domínio de dados para a formulação de aplicação prática.</a:t>
            </a:r>
            <a:endParaRPr lang="pt-BR" sz="2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Introdução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A Copa do Mundo (Fifa World Cup 2014) é composta por 32 seleções divididas em 8 grupos de 4 times. Na fase de grupos, todos os integrantes de um mesmo jogam contra si, em partida única, os dois melhores avançam para o mata-mata. Em seguida, na fase eliminatória, os times jogam partida única promovendo o afunilamento da competição até a definição do campeão.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41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pic>
        <p:nvPicPr>
          <p:cNvPr id="1026" name="Picture 2" descr="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1" y="2059930"/>
            <a:ext cx="400050" cy="2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95082" y="2017059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Brasil</a:t>
            </a:r>
            <a:endParaRPr lang="pt-BR" dirty="0"/>
          </a:p>
        </p:txBody>
      </p:sp>
      <p:pic>
        <p:nvPicPr>
          <p:cNvPr id="1028" name="Picture 4" descr="Flag of Argentin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1" y="2386391"/>
            <a:ext cx="400050" cy="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1" y="2706203"/>
            <a:ext cx="400050" cy="2600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45" y="3058561"/>
            <a:ext cx="390525" cy="2538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45" y="3404727"/>
            <a:ext cx="390525" cy="2538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95081" y="2331741"/>
            <a:ext cx="12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Argentina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95074" y="2661176"/>
            <a:ext cx="12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Colômbia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95074" y="3000815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Chile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5076" y="335994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Equador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21" y="3750893"/>
            <a:ext cx="394355" cy="25633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89382" y="365968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Uruguai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06" y="4098459"/>
            <a:ext cx="406125" cy="22336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97" y="4443225"/>
            <a:ext cx="444275" cy="28877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9382" y="4025477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Irã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89381" y="4402948"/>
            <a:ext cx="14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Coréia do Sul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667" y="2049446"/>
            <a:ext cx="441049" cy="28668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6573" y="2415403"/>
            <a:ext cx="409310" cy="20465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3746028" y="20599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Japão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724163" y="234189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Austrália</a:t>
            </a:r>
            <a:endParaRPr lang="pt-BR" dirty="0"/>
          </a:p>
        </p:txBody>
      </p:sp>
      <p:pic>
        <p:nvPicPr>
          <p:cNvPr id="1030" name="Picture 6" descr="Flag of Côte d'Ivoir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2701073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Nigeria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3104741"/>
            <a:ext cx="415322" cy="2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Cameroon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27" y="3392548"/>
            <a:ext cx="409262" cy="2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g of Ghana.sv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8" y="3747999"/>
            <a:ext cx="398808" cy="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g of Algeria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4096655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3724163" y="2661176"/>
            <a:ext cx="17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do Marfim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46028" y="303050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Nigéria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40999" y="3340892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Camarões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163" y="371022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Gana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732581" y="404279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Argélia</a:t>
            </a:r>
            <a:endParaRPr lang="pt-BR" dirty="0"/>
          </a:p>
        </p:txBody>
      </p:sp>
      <p:pic>
        <p:nvPicPr>
          <p:cNvPr id="1040" name="Picture 16" descr="Flag of the United States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3" y="2428911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g of Costa Rica (state).sv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4" y="2144575"/>
            <a:ext cx="328863" cy="1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Honduras.sv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49" y="4498791"/>
            <a:ext cx="482014" cy="2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Mexico.sv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3" y="2767452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3740999" y="444322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Honduras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199624" y="20599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Rica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177759" y="2331741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Estados Unidos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177758" y="2673223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México</a:t>
            </a:r>
            <a:endParaRPr lang="pt-BR" dirty="0"/>
          </a:p>
        </p:txBody>
      </p:sp>
      <p:pic>
        <p:nvPicPr>
          <p:cNvPr id="1048" name="Picture 24" descr="Flag of Belgium (civil).sv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2" y="3058561"/>
            <a:ext cx="328863" cy="2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Italy.sv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0" y="4436879"/>
            <a:ext cx="389954" cy="2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íses Baixos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2" y="3359944"/>
            <a:ext cx="326303" cy="2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andeira da Alemanh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0" y="4091997"/>
            <a:ext cx="342975" cy="2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itzerland.sv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1" y="3691349"/>
            <a:ext cx="326303" cy="2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6177757" y="2971560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Bélgica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199624" y="3285773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Holanda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177756" y="3639229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Suíça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77756" y="4007224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Alemanha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194592" y="4361941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Itália</a:t>
            </a:r>
            <a:endParaRPr lang="pt-BR" dirty="0"/>
          </a:p>
        </p:txBody>
      </p:sp>
      <p:pic>
        <p:nvPicPr>
          <p:cNvPr id="2" name="Picture 2" descr="Flag of Russia.sv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75" y="2736905"/>
            <a:ext cx="395623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g of Bosnia and Herzegovina.sv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3089802"/>
            <a:ext cx="395063" cy="1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lag of England.sv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2444494"/>
            <a:ext cx="395063" cy="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ag of Spain.sv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3691348"/>
            <a:ext cx="423026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Flag of Portugal.sv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4042793"/>
            <a:ext cx="423027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andeira da França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1" y="4412125"/>
            <a:ext cx="423025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Grécia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807" y="2139922"/>
            <a:ext cx="395624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Bandeira da Croácia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807" y="3381240"/>
            <a:ext cx="459344" cy="2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8768431" y="203472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Grécia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8785052" y="23588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Inglaterra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768430" y="267322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Rússia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776741" y="2959848"/>
            <a:ext cx="219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Bósnia e Herzegovina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840462" y="328132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Croácia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854863" y="359307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Espanha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8859946" y="394842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Portugal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868310" y="431776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649939" y="1606922"/>
            <a:ext cx="4043083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O evento possuiu 12 cidades-sede distribuídas por todas as regiões do país:</a:t>
            </a:r>
            <a:endParaRPr lang="pt-BR" sz="2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-1"/>
            <a:ext cx="6934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Objetivos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Mediante tal contexto, busca-se a solução das seguintes problemáticas: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Alcance de cada seleção na </a:t>
            </a:r>
            <a:r>
              <a:rPr lang="pt-BR" sz="2200" dirty="0" smtClean="0"/>
              <a:t>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Média de público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Descolamento das seleções entre as sedes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Dist</a:t>
            </a:r>
            <a:r>
              <a:rPr lang="pt-BR" sz="2200" dirty="0" smtClean="0"/>
              <a:t>âncias de viagens</a:t>
            </a:r>
            <a:endParaRPr lang="pt-BR" sz="2200" dirty="0" smtClean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97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Nesta aplicação foram utilizados os seguintes algoritmos: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Busca em profundidade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Coloração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35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2082519"/>
            <a:ext cx="9144000" cy="2879445"/>
          </a:xfrm>
        </p:spPr>
        <p:txBody>
          <a:bodyPr/>
          <a:lstStyle/>
          <a:p>
            <a:pPr algn="just"/>
            <a:r>
              <a:rPr lang="pt-BR" dirty="0" smtClean="0"/>
              <a:t>Algoritmo de </a:t>
            </a:r>
            <a:r>
              <a:rPr lang="pt-BR" dirty="0" smtClean="0"/>
              <a:t>Busca em Profundidade</a:t>
            </a:r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2082519"/>
            <a:ext cx="9144000" cy="2879445"/>
          </a:xfrm>
        </p:spPr>
        <p:txBody>
          <a:bodyPr/>
          <a:lstStyle/>
          <a:p>
            <a:pPr algn="just"/>
            <a:r>
              <a:rPr lang="pt-BR" dirty="0" smtClean="0"/>
              <a:t>Algoritmo de Coloração</a:t>
            </a:r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Adventure</vt:lpstr>
      <vt:lpstr>Arial</vt:lpstr>
      <vt:lpstr>Calibri</vt:lpstr>
      <vt:lpstr>Calibri Light</vt:lpstr>
      <vt:lpstr>Tema do Office</vt:lpstr>
      <vt:lpstr>Análise e Visualização de dados: FIFA WORLD CUP 2014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Ungari</dc:creator>
  <cp:lastModifiedBy>Leandro Ungari</cp:lastModifiedBy>
  <cp:revision>32</cp:revision>
  <dcterms:created xsi:type="dcterms:W3CDTF">2016-06-08T01:24:20Z</dcterms:created>
  <dcterms:modified xsi:type="dcterms:W3CDTF">2016-08-01T01:53:27Z</dcterms:modified>
</cp:coreProperties>
</file>