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D5E7-C9C5-4067-A00D-F8AB92D90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68F6B-5589-4E12-BCEE-BAEE651D0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70D30-1BFD-4396-9F4F-19293C9E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32A-95FD-4A53-B913-33B341B629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A1036-7B37-44A7-ABAC-EE1BCE92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D8EF5-F24A-4BFA-985D-6275DDEC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496-2EA8-43A1-852B-5819BC95F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2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EB70-2BE4-43F7-8CA6-A735D1FC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C5382-8298-40A9-BF09-285DFB89D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AF9AC-BD51-494B-8CF9-E760A551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32A-95FD-4A53-B913-33B341B629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2FC15-8C13-4868-8C2B-12DE56E7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EA5ED-BD46-493D-A72C-E0BD3DF3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496-2EA8-43A1-852B-5819BC95F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76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577E2-01C0-4611-8894-4541D35D7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891A5-994E-4357-A1CE-5636737A3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E4B52-D44F-476E-BC65-46F73470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32A-95FD-4A53-B913-33B341B629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CB2E8-D36C-493D-9ECE-691940AC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24166-59AB-43CF-9CCC-1E109706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496-2EA8-43A1-852B-5819BC95F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07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4833-36E1-47D3-BB9F-057A774B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5C36-6527-455D-BB50-B9352E7A8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96D09-D4DE-4968-9E1A-FAB0186E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32A-95FD-4A53-B913-33B341B629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17D3E-C861-4EA8-A3E3-05DBC581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2D914-0C5B-491A-BDB5-36C07917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496-2EA8-43A1-852B-5819BC95F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76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9DAC-9C16-46ED-8595-92380F85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B9EA0-C430-4654-8225-22CFAA406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1F45-FE1D-443E-BB42-F0D40D7B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32A-95FD-4A53-B913-33B341B629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3CE38-0EAC-44E9-882C-5F2BA7D8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6BED9-48D8-4599-BB81-E72061B4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496-2EA8-43A1-852B-5819BC95F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31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3666-6BD9-4CD8-BFE2-99628FEB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8686-61A2-47CE-9C0F-6368F617F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7E980-1406-4E71-AED1-1AC2754CD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40AF4-412F-48FC-9389-292D117C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32A-95FD-4A53-B913-33B341B629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81CCE-D1E5-4CA7-BE23-050B5409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DBB90-EED9-4573-B97A-9336F654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496-2EA8-43A1-852B-5819BC95F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7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6390-B3F5-44D2-B9DA-0BAA4F49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28A8B-C7E5-4AA4-9F34-8603D39D8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DC273-CAB6-464A-815E-EC5A8BC25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A36E8-E688-498B-A998-95F462EEF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48F8E-7F0A-483F-9E9D-5A82CEBFE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D34AF-DDC1-463A-95F1-F07D0739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32A-95FD-4A53-B913-33B341B629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E3B7A-041D-471E-B63C-B66489EB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07917-9AD9-4283-B3DC-5677F743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496-2EA8-43A1-852B-5819BC95F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22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78DB-D644-4F2A-BE50-83EB04B4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B42AC-28E1-4004-B2B1-F2C216BC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32A-95FD-4A53-B913-33B341B629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A876E-1483-49F2-A7EA-79FEB3B7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7214E-C66A-4A9B-96C4-74D666E9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496-2EA8-43A1-852B-5819BC95F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49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5156F-5E26-4DDF-B6BA-231B4CFA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32A-95FD-4A53-B913-33B341B629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05E10-6A30-4F90-BE53-68914F9A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B77D6-470E-4BF0-9D98-714EAF6F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496-2EA8-43A1-852B-5819BC95F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73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571C-B01B-4EBE-B34C-6FFE5A1A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CDF76-1A1B-492F-8E26-278D8441E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33E98-4F0A-4AD9-BADC-7C57236B7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62A8B-FEA5-4ED3-B5F6-443E6B78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32A-95FD-4A53-B913-33B341B629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11897-E2E3-4252-BB76-0ACF1120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DF974-7646-495E-81F9-9083F4E9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496-2EA8-43A1-852B-5819BC95F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82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8BE5-DBFA-4F8D-801E-894AFB5B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03156-DD38-467F-95D1-6942B468B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4F92F-D2F5-4240-91E7-0D0432B1E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63CC5-AADB-4D0D-88AA-9632A087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32A-95FD-4A53-B913-33B341B629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88CA5-195B-405A-97DB-CBB123C0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7EF28-3C7F-4C0C-8EB5-350DDEFE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496-2EA8-43A1-852B-5819BC95F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33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55E48-E00D-4EC1-8B25-DD80CBFE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49CEE-B035-4AEB-809E-DA08068E6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5F8E4-4D1A-48AF-85AA-81171CABF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1332A-95FD-4A53-B913-33B341B629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BCBCB-D880-4D8F-AF5E-CAD401412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B9235-FF45-413B-BFF1-548DCA44C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AC496-2EA8-43A1-852B-5819BC95F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10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8AFB1D-F17C-4B00-90BA-9AF1856B7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191018"/>
              </p:ext>
            </p:extLst>
          </p:nvPr>
        </p:nvGraphicFramePr>
        <p:xfrm>
          <a:off x="526328" y="1643944"/>
          <a:ext cx="11370365" cy="5685183"/>
        </p:xfrm>
        <a:graphic>
          <a:graphicData uri="http://schemas.openxmlformats.org/drawingml/2006/table">
            <a:tbl>
              <a:tblPr firstRow="1">
                <a:tableStyleId>{0505E3EF-67EA-436B-97B2-0124C06EBD24}</a:tableStyleId>
              </a:tblPr>
              <a:tblGrid>
                <a:gridCol w="11370365">
                  <a:extLst>
                    <a:ext uri="{9D8B030D-6E8A-4147-A177-3AD203B41FA5}">
                      <a16:colId xmlns:a16="http://schemas.microsoft.com/office/drawing/2014/main" val="3212213500"/>
                    </a:ext>
                  </a:extLst>
                </a:gridCol>
              </a:tblGrid>
              <a:tr h="3007736">
                <a:tc>
                  <a:txBody>
                    <a:bodyPr/>
                    <a:lstStyle/>
                    <a:p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NÓS OPERACIONAIS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186116"/>
                  </a:ext>
                </a:extLst>
              </a:tr>
              <a:tr h="2677447">
                <a:tc>
                  <a:txBody>
                    <a:bodyPr/>
                    <a:lstStyle/>
                    <a:p>
                      <a:r>
                        <a:rPr lang="pt-BR" dirty="0"/>
                        <a:t>CAPACIDADES OPERACIONAIS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4106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D9EB806-EC12-426B-84DE-E07B6946E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148" y="3028763"/>
            <a:ext cx="650868" cy="919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236070-8B63-4306-96DD-E4F8AF11D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809" y="2876927"/>
            <a:ext cx="650868" cy="9194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C9D87B-2F1C-4B5F-9124-29C6DE0A4C6F}"/>
              </a:ext>
            </a:extLst>
          </p:cNvPr>
          <p:cNvSpPr txBox="1"/>
          <p:nvPr/>
        </p:nvSpPr>
        <p:spPr>
          <a:xfrm flipH="1">
            <a:off x="2710528" y="3731595"/>
            <a:ext cx="171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5D1B0-8B87-4CC5-A421-B759C361F9BC}"/>
              </a:ext>
            </a:extLst>
          </p:cNvPr>
          <p:cNvSpPr txBox="1"/>
          <p:nvPr/>
        </p:nvSpPr>
        <p:spPr>
          <a:xfrm>
            <a:off x="8242852" y="3933873"/>
            <a:ext cx="1903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Analista de RH</a:t>
            </a:r>
          </a:p>
          <a:p>
            <a:endParaRPr lang="pt-BR" dirty="0"/>
          </a:p>
        </p:txBody>
      </p:sp>
      <p:sp>
        <p:nvSpPr>
          <p:cNvPr id="13" name="Flowchart: Punched Tape 12">
            <a:extLst>
              <a:ext uri="{FF2B5EF4-FFF2-40B4-BE49-F238E27FC236}">
                <a16:creationId xmlns:a16="http://schemas.microsoft.com/office/drawing/2014/main" id="{B4602978-8D15-4AD2-B0DC-ED92823C4178}"/>
              </a:ext>
            </a:extLst>
          </p:cNvPr>
          <p:cNvSpPr/>
          <p:nvPr/>
        </p:nvSpPr>
        <p:spPr>
          <a:xfrm>
            <a:off x="4823790" y="2220831"/>
            <a:ext cx="2544417" cy="1186062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dirty="0"/>
              <a:t>SIGMA</a:t>
            </a:r>
          </a:p>
          <a:p>
            <a:pPr algn="ctr"/>
            <a:endParaRPr lang="pt-BR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3274E513-2D56-471C-A880-0E37FA27A078}"/>
              </a:ext>
            </a:extLst>
          </p:cNvPr>
          <p:cNvSpPr/>
          <p:nvPr/>
        </p:nvSpPr>
        <p:spPr>
          <a:xfrm>
            <a:off x="4525617" y="52716"/>
            <a:ext cx="3140765" cy="125895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pt-BR" dirty="0"/>
              <a:t>GESTÃO DE CONTAS</a:t>
            </a:r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043EFF04-5A2A-4C7D-B5D1-9BABE508E9A3}"/>
              </a:ext>
            </a:extLst>
          </p:cNvPr>
          <p:cNvSpPr/>
          <p:nvPr/>
        </p:nvSpPr>
        <p:spPr>
          <a:xfrm>
            <a:off x="8029626" y="5432760"/>
            <a:ext cx="3034747" cy="102704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C152BB-EDD6-494B-8714-001F284AB58C}"/>
              </a:ext>
            </a:extLst>
          </p:cNvPr>
          <p:cNvSpPr txBox="1"/>
          <p:nvPr/>
        </p:nvSpPr>
        <p:spPr>
          <a:xfrm>
            <a:off x="8242852" y="5623117"/>
            <a:ext cx="2570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/>
              <a:t>Cadastrar </a:t>
            </a:r>
            <a:r>
              <a:rPr lang="pt-BR" dirty="0" err="1"/>
              <a:t>Candito</a:t>
            </a:r>
            <a:r>
              <a:rPr lang="pt-BR" dirty="0"/>
              <a:t> no Sistema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B6480-82C5-4FB4-9419-AAC97F32E372}"/>
              </a:ext>
            </a:extLst>
          </p:cNvPr>
          <p:cNvCxnSpPr>
            <a:cxnSpLocks/>
            <a:stCxn id="13" idx="0"/>
            <a:endCxn id="14" idx="1"/>
          </p:cNvCxnSpPr>
          <p:nvPr/>
        </p:nvCxnSpPr>
        <p:spPr>
          <a:xfrm flipV="1">
            <a:off x="6095999" y="1311673"/>
            <a:ext cx="1" cy="1027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DAC139-7D6B-4BFD-9F2F-25B881532215}"/>
              </a:ext>
            </a:extLst>
          </p:cNvPr>
          <p:cNvCxnSpPr>
            <a:cxnSpLocks/>
            <a:endCxn id="14" idx="1"/>
          </p:cNvCxnSpPr>
          <p:nvPr/>
        </p:nvCxnSpPr>
        <p:spPr>
          <a:xfrm flipH="1" flipV="1">
            <a:off x="6096000" y="1311673"/>
            <a:ext cx="2787508" cy="178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4ACA93-94A8-41CF-9C3B-76609349330C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930243" y="1311673"/>
            <a:ext cx="3165755" cy="1565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66AB16-CC3C-4515-BF8A-D4186E2F6EA9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6095999" y="3288287"/>
            <a:ext cx="1933627" cy="225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3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ewerton dos santos araujo</dc:creator>
  <cp:lastModifiedBy>Leandro Vicente</cp:lastModifiedBy>
  <cp:revision>15</cp:revision>
  <dcterms:created xsi:type="dcterms:W3CDTF">2019-04-24T21:45:09Z</dcterms:created>
  <dcterms:modified xsi:type="dcterms:W3CDTF">2019-05-23T00:22:56Z</dcterms:modified>
</cp:coreProperties>
</file>