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54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3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536" y="78"/>
      </p:cViewPr>
      <p:guideLst>
        <p:guide orient="horz" pos="2387"/>
        <p:guide pos="54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67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20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75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71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20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64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49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9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58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33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8DB-5535-4857-8E6F-E7FDE449BE4E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46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508DB-5535-4857-8E6F-E7FDE449BE4E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E0B8-D5CD-4CDC-B2AA-4D6F72B2A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152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3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735796" y="167793"/>
            <a:ext cx="37444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TELA DE ACESSO</a:t>
            </a:r>
            <a:endParaRPr lang="pt-BR" sz="32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2267744" y="920949"/>
            <a:ext cx="4680520" cy="5172347"/>
            <a:chOff x="2267744" y="920949"/>
            <a:chExt cx="4680520" cy="5172347"/>
          </a:xfrm>
        </p:grpSpPr>
        <p:sp>
          <p:nvSpPr>
            <p:cNvPr id="4" name="Retângulo 3"/>
            <p:cNvSpPr/>
            <p:nvPr/>
          </p:nvSpPr>
          <p:spPr>
            <a:xfrm>
              <a:off x="2267744" y="920949"/>
              <a:ext cx="4680520" cy="5172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267744" y="5780312"/>
              <a:ext cx="4680520" cy="28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2555776" y="1700808"/>
              <a:ext cx="4032448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NOME-DO-USUÁRIO</a:t>
              </a:r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555776" y="1052691"/>
              <a:ext cx="1672253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pt-BR" sz="36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U</a:t>
              </a:r>
              <a:r>
                <a:rPr lang="pt-BR" sz="3600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suário</a:t>
              </a:r>
              <a:endParaRPr lang="pt-BR" sz="36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endParaRPr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2591780" y="3133432"/>
              <a:ext cx="4032448" cy="576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●●●●●●●●●●●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591780" y="2557368"/>
              <a:ext cx="1359668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pt-BR" sz="3600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Senha</a:t>
              </a:r>
              <a:endParaRPr lang="pt-BR" sz="36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endParaRPr>
            </a:p>
          </p:txBody>
        </p:sp>
        <p:sp>
          <p:nvSpPr>
            <p:cNvPr id="11" name="Retângulo 10">
              <a:hlinkClick r:id="rId2" action="ppaction://hlinksldjump"/>
            </p:cNvPr>
            <p:cNvSpPr/>
            <p:nvPr/>
          </p:nvSpPr>
          <p:spPr>
            <a:xfrm>
              <a:off x="2591780" y="4170264"/>
              <a:ext cx="3996444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>
                  <a:solidFill>
                    <a:schemeClr val="bg1"/>
                  </a:solidFill>
                </a:rPr>
                <a:t>ACESSAR</a:t>
              </a:r>
              <a:endParaRPr lang="pt-BR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591780" y="4981230"/>
              <a:ext cx="399644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>
                  <a:solidFill>
                    <a:schemeClr val="bg1"/>
                  </a:solidFill>
                </a:rPr>
                <a:t>SAIR</a:t>
              </a:r>
              <a:endParaRPr lang="pt-BR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76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45328"/>
              </p:ext>
            </p:extLst>
          </p:nvPr>
        </p:nvGraphicFramePr>
        <p:xfrm>
          <a:off x="179512" y="1052733"/>
          <a:ext cx="8784976" cy="4620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335">
                  <a:extLst>
                    <a:ext uri="{9D8B030D-6E8A-4147-A177-3AD203B41FA5}">
                      <a16:colId xmlns:a16="http://schemas.microsoft.com/office/drawing/2014/main" val="1319108142"/>
                    </a:ext>
                  </a:extLst>
                </a:gridCol>
                <a:gridCol w="1538911">
                  <a:extLst>
                    <a:ext uri="{9D8B030D-6E8A-4147-A177-3AD203B41FA5}">
                      <a16:colId xmlns:a16="http://schemas.microsoft.com/office/drawing/2014/main" val="3677981933"/>
                    </a:ext>
                  </a:extLst>
                </a:gridCol>
                <a:gridCol w="1308619">
                  <a:extLst>
                    <a:ext uri="{9D8B030D-6E8A-4147-A177-3AD203B41FA5}">
                      <a16:colId xmlns:a16="http://schemas.microsoft.com/office/drawing/2014/main" val="2769797067"/>
                    </a:ext>
                  </a:extLst>
                </a:gridCol>
                <a:gridCol w="1224799">
                  <a:extLst>
                    <a:ext uri="{9D8B030D-6E8A-4147-A177-3AD203B41FA5}">
                      <a16:colId xmlns:a16="http://schemas.microsoft.com/office/drawing/2014/main" val="2288218558"/>
                    </a:ext>
                  </a:extLst>
                </a:gridCol>
                <a:gridCol w="1131195">
                  <a:extLst>
                    <a:ext uri="{9D8B030D-6E8A-4147-A177-3AD203B41FA5}">
                      <a16:colId xmlns:a16="http://schemas.microsoft.com/office/drawing/2014/main" val="22161058"/>
                    </a:ext>
                  </a:extLst>
                </a:gridCol>
                <a:gridCol w="1807117">
                  <a:extLst>
                    <a:ext uri="{9D8B030D-6E8A-4147-A177-3AD203B41FA5}">
                      <a16:colId xmlns:a16="http://schemas.microsoft.com/office/drawing/2014/main" val="4087402172"/>
                    </a:ext>
                  </a:extLst>
                </a:gridCol>
              </a:tblGrid>
              <a:tr h="42002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LANÇAMENTO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FORNECEDOR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PARCELAS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DT.</a:t>
                      </a:r>
                      <a:r>
                        <a:rPr lang="pt-BR" sz="1600" baseline="0" dirty="0" smtClean="0"/>
                        <a:t> VENCI.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 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OBSERVAÇÕES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2466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68098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84632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371896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333367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536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84649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231141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11482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62984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66651"/>
                  </a:ext>
                </a:extLst>
              </a:tr>
            </a:tbl>
          </a:graphicData>
        </a:graphic>
      </p:graphicFrame>
      <p:sp>
        <p:nvSpPr>
          <p:cNvPr id="5" name="Retângulo Arredondado 4">
            <a:hlinkClick r:id="rId2" action="ppaction://hlinksldjump"/>
          </p:cNvPr>
          <p:cNvSpPr/>
          <p:nvPr/>
        </p:nvSpPr>
        <p:spPr>
          <a:xfrm>
            <a:off x="161854" y="6021288"/>
            <a:ext cx="187220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INCLUIR</a:t>
            </a:r>
            <a:endParaRPr lang="pt-BR" sz="2000" b="1" dirty="0"/>
          </a:p>
        </p:txBody>
      </p:sp>
      <p:sp>
        <p:nvSpPr>
          <p:cNvPr id="6" name="Retângulo Arredondado 5"/>
          <p:cNvSpPr/>
          <p:nvPr/>
        </p:nvSpPr>
        <p:spPr>
          <a:xfrm>
            <a:off x="2195736" y="6021288"/>
            <a:ext cx="1872208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EXCLUIR</a:t>
            </a:r>
            <a:endParaRPr lang="pt-BR" b="1" dirty="0"/>
          </a:p>
        </p:txBody>
      </p:sp>
      <p:sp>
        <p:nvSpPr>
          <p:cNvPr id="7" name="Retângulo Arredondado 6">
            <a:hlinkClick r:id="rId3" action="ppaction://hlinksldjump"/>
          </p:cNvPr>
          <p:cNvSpPr/>
          <p:nvPr/>
        </p:nvSpPr>
        <p:spPr>
          <a:xfrm>
            <a:off x="7092280" y="6021288"/>
            <a:ext cx="1872208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MENU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91780" y="293796"/>
            <a:ext cx="39604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CONTAS À PAGAR</a:t>
            </a:r>
            <a:endParaRPr lang="pt-BR" sz="32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07704" y="1700808"/>
            <a:ext cx="705678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907704" y="13307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2" y="2636912"/>
            <a:ext cx="244827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3593" y="227796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Qtde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Parcelas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2" y="3573016"/>
            <a:ext cx="878497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9512" y="32036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Observações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274878" y="2636912"/>
            <a:ext cx="368961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150524" y="2269926"/>
            <a:ext cx="149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R$ Valor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161854" y="6021288"/>
            <a:ext cx="1872208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SALVAR</a:t>
            </a:r>
            <a:endParaRPr lang="pt-BR" sz="2000" b="1" dirty="0"/>
          </a:p>
        </p:txBody>
      </p:sp>
      <p:sp>
        <p:nvSpPr>
          <p:cNvPr id="17" name="Retângulo Arredondado 16">
            <a:hlinkClick r:id="rId2" action="ppaction://hlinksldjump"/>
          </p:cNvPr>
          <p:cNvSpPr/>
          <p:nvPr/>
        </p:nvSpPr>
        <p:spPr>
          <a:xfrm>
            <a:off x="2195736" y="6021288"/>
            <a:ext cx="1872208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CANCELAR</a:t>
            </a:r>
            <a:endParaRPr lang="pt-BR" b="1" dirty="0"/>
          </a:p>
        </p:txBody>
      </p: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7092280" y="6021288"/>
            <a:ext cx="1872208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MENU</a:t>
            </a:r>
            <a:endParaRPr lang="pt-BR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004548" y="260648"/>
            <a:ext cx="71349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CADASTRO DE CONTAS À PAGAR</a:t>
            </a:r>
            <a:endParaRPr lang="pt-BR" sz="32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61854" y="1700808"/>
            <a:ext cx="160183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2338" y="1330744"/>
            <a:ext cx="170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Lançamento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724840" y="2636912"/>
            <a:ext cx="244827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648434" y="2264999"/>
            <a:ext cx="250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Vencimento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8478622" y="1692249"/>
            <a:ext cx="485866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Baixo 24"/>
          <p:cNvSpPr/>
          <p:nvPr/>
        </p:nvSpPr>
        <p:spPr>
          <a:xfrm>
            <a:off x="8562978" y="1728253"/>
            <a:ext cx="339390" cy="360040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904877"/>
              </p:ext>
            </p:extLst>
          </p:nvPr>
        </p:nvGraphicFramePr>
        <p:xfrm>
          <a:off x="179512" y="1052733"/>
          <a:ext cx="8784976" cy="4620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45">
                  <a:extLst>
                    <a:ext uri="{9D8B030D-6E8A-4147-A177-3AD203B41FA5}">
                      <a16:colId xmlns:a16="http://schemas.microsoft.com/office/drawing/2014/main" val="1319108142"/>
                    </a:ext>
                  </a:extLst>
                </a:gridCol>
                <a:gridCol w="1359498">
                  <a:extLst>
                    <a:ext uri="{9D8B030D-6E8A-4147-A177-3AD203B41FA5}">
                      <a16:colId xmlns:a16="http://schemas.microsoft.com/office/drawing/2014/main" val="3677981933"/>
                    </a:ext>
                  </a:extLst>
                </a:gridCol>
                <a:gridCol w="1156054">
                  <a:extLst>
                    <a:ext uri="{9D8B030D-6E8A-4147-A177-3AD203B41FA5}">
                      <a16:colId xmlns:a16="http://schemas.microsoft.com/office/drawing/2014/main" val="2769797067"/>
                    </a:ext>
                  </a:extLst>
                </a:gridCol>
                <a:gridCol w="1221377">
                  <a:extLst>
                    <a:ext uri="{9D8B030D-6E8A-4147-A177-3AD203B41FA5}">
                      <a16:colId xmlns:a16="http://schemas.microsoft.com/office/drawing/2014/main" val="2288218558"/>
                    </a:ext>
                  </a:extLst>
                </a:gridCol>
                <a:gridCol w="1079739">
                  <a:extLst>
                    <a:ext uri="{9D8B030D-6E8A-4147-A177-3AD203B41FA5}">
                      <a16:colId xmlns:a16="http://schemas.microsoft.com/office/drawing/2014/main" val="22161058"/>
                    </a:ext>
                  </a:extLst>
                </a:gridCol>
                <a:gridCol w="1153996">
                  <a:extLst>
                    <a:ext uri="{9D8B030D-6E8A-4147-A177-3AD203B41FA5}">
                      <a16:colId xmlns:a16="http://schemas.microsoft.com/office/drawing/2014/main" val="3615004806"/>
                    </a:ext>
                  </a:extLst>
                </a:gridCol>
                <a:gridCol w="1635767">
                  <a:extLst>
                    <a:ext uri="{9D8B030D-6E8A-4147-A177-3AD203B41FA5}">
                      <a16:colId xmlns:a16="http://schemas.microsoft.com/office/drawing/2014/main" val="4087402172"/>
                    </a:ext>
                  </a:extLst>
                </a:gridCol>
              </a:tblGrid>
              <a:tr h="42002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Nº VENDA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CLIENTE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PARCELAS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DT.COMPRA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DT.VENC.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 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OBSERVAÇÕES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2466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68098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84632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371896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333367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536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84649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231141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11482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62984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66651"/>
                  </a:ext>
                </a:extLst>
              </a:tr>
            </a:tbl>
          </a:graphicData>
        </a:graphic>
      </p:graphicFrame>
      <p:sp>
        <p:nvSpPr>
          <p:cNvPr id="5" name="Retângulo Arredondado 4">
            <a:hlinkClick r:id="rId2" action="ppaction://hlinksldjump"/>
          </p:cNvPr>
          <p:cNvSpPr/>
          <p:nvPr/>
        </p:nvSpPr>
        <p:spPr>
          <a:xfrm>
            <a:off x="161854" y="6021288"/>
            <a:ext cx="187220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INCLUIR</a:t>
            </a:r>
            <a:endParaRPr lang="pt-BR" sz="2000" b="1" dirty="0"/>
          </a:p>
        </p:txBody>
      </p:sp>
      <p:sp>
        <p:nvSpPr>
          <p:cNvPr id="6" name="Retângulo Arredondado 5"/>
          <p:cNvSpPr/>
          <p:nvPr/>
        </p:nvSpPr>
        <p:spPr>
          <a:xfrm>
            <a:off x="2195736" y="6021288"/>
            <a:ext cx="1872208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EXCLUIR</a:t>
            </a:r>
            <a:endParaRPr lang="pt-BR" b="1" dirty="0"/>
          </a:p>
        </p:txBody>
      </p:sp>
      <p:sp>
        <p:nvSpPr>
          <p:cNvPr id="7" name="Retângulo Arredondado 6">
            <a:hlinkClick r:id="rId3" action="ppaction://hlinksldjump"/>
          </p:cNvPr>
          <p:cNvSpPr/>
          <p:nvPr/>
        </p:nvSpPr>
        <p:spPr>
          <a:xfrm>
            <a:off x="7092280" y="6021288"/>
            <a:ext cx="1872208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MENU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321750" y="293796"/>
            <a:ext cx="45005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CONTAS À RECEBER</a:t>
            </a:r>
            <a:endParaRPr lang="pt-BR" sz="32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07704" y="1700808"/>
            <a:ext cx="705678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907704" y="13307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2" y="2636912"/>
            <a:ext cx="172819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3593" y="227796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Qtde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Parcelas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2" y="3573016"/>
            <a:ext cx="878497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9512" y="32036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Observações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686837" y="2634331"/>
            <a:ext cx="181740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686837" y="2267345"/>
            <a:ext cx="18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Venda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Arredondado 11">
            <a:hlinkClick r:id="rId2" action="ppaction://hlinksldjump"/>
          </p:cNvPr>
          <p:cNvSpPr/>
          <p:nvPr/>
        </p:nvSpPr>
        <p:spPr>
          <a:xfrm>
            <a:off x="161854" y="6021288"/>
            <a:ext cx="1872208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SALVAR</a:t>
            </a:r>
            <a:endParaRPr lang="pt-BR" sz="2000" b="1" dirty="0"/>
          </a:p>
        </p:txBody>
      </p:sp>
      <p:sp>
        <p:nvSpPr>
          <p:cNvPr id="13" name="Retângulo Arredondado 12">
            <a:hlinkClick r:id="rId2" action="ppaction://hlinksldjump"/>
          </p:cNvPr>
          <p:cNvSpPr/>
          <p:nvPr/>
        </p:nvSpPr>
        <p:spPr>
          <a:xfrm>
            <a:off x="2195736" y="6021288"/>
            <a:ext cx="1872208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CANCELAR</a:t>
            </a:r>
            <a:endParaRPr lang="pt-BR" b="1" dirty="0"/>
          </a:p>
        </p:txBody>
      </p:sp>
      <p:sp>
        <p:nvSpPr>
          <p:cNvPr id="14" name="Retângulo Arredondado 13">
            <a:hlinkClick r:id="rId3" action="ppaction://hlinksldjump"/>
          </p:cNvPr>
          <p:cNvSpPr/>
          <p:nvPr/>
        </p:nvSpPr>
        <p:spPr>
          <a:xfrm>
            <a:off x="7092280" y="6021288"/>
            <a:ext cx="1872208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MENU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92785" y="260648"/>
            <a:ext cx="755843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CADASTRO DE CONTAS À RECEBER</a:t>
            </a:r>
            <a:endParaRPr lang="pt-BR" sz="32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61854" y="1700808"/>
            <a:ext cx="160183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2338" y="1330744"/>
            <a:ext cx="170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Nº Venda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064400" y="2636912"/>
            <a:ext cx="244827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987994" y="2264999"/>
            <a:ext cx="250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Compra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478622" y="1692249"/>
            <a:ext cx="485866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>
            <a:off x="8562978" y="1728253"/>
            <a:ext cx="339390" cy="360040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678404" y="2647295"/>
            <a:ext cx="2333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645025" y="2277963"/>
            <a:ext cx="149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R$ Valor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79512" y="188640"/>
            <a:ext cx="3024336" cy="6480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79512" y="62068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MENU </a:t>
            </a:r>
            <a:r>
              <a:rPr lang="tzm-Tfng-MA" dirty="0"/>
              <a:t>ⵙ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152499" y="1628800"/>
            <a:ext cx="3057751" cy="4009010"/>
            <a:chOff x="152499" y="1196752"/>
            <a:chExt cx="3057751" cy="4009010"/>
          </a:xfrm>
        </p:grpSpPr>
        <p:sp>
          <p:nvSpPr>
            <p:cNvPr id="10" name="CaixaDeTexto 9">
              <a:hlinkClick r:id="rId2" action="ppaction://hlinksldjump"/>
            </p:cNvPr>
            <p:cNvSpPr txBox="1"/>
            <p:nvPr/>
          </p:nvSpPr>
          <p:spPr>
            <a:xfrm>
              <a:off x="168855" y="1196752"/>
              <a:ext cx="3024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CLIENTES</a:t>
              </a:r>
              <a:endParaRPr lang="pt-BR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" name="CaixaDeTexto 11">
              <a:hlinkClick r:id="rId3" action="ppaction://hlinksldjump"/>
            </p:cNvPr>
            <p:cNvSpPr txBox="1"/>
            <p:nvPr/>
          </p:nvSpPr>
          <p:spPr>
            <a:xfrm>
              <a:off x="168855" y="1918532"/>
              <a:ext cx="3024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PRODUTOS</a:t>
              </a:r>
              <a:endParaRPr lang="pt-BR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CaixaDeTexto 12">
              <a:hlinkClick r:id="rId4" action="ppaction://hlinksldjump"/>
            </p:cNvPr>
            <p:cNvSpPr txBox="1"/>
            <p:nvPr/>
          </p:nvSpPr>
          <p:spPr>
            <a:xfrm>
              <a:off x="168855" y="2640312"/>
              <a:ext cx="3024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FORNECEDORES</a:t>
              </a:r>
              <a:endParaRPr lang="pt-BR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" name="CaixaDeTexto 13">
              <a:hlinkClick r:id="rId5" action="ppaction://hlinksldjump"/>
            </p:cNvPr>
            <p:cNvSpPr txBox="1"/>
            <p:nvPr/>
          </p:nvSpPr>
          <p:spPr>
            <a:xfrm>
              <a:off x="152499" y="3362092"/>
              <a:ext cx="3024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PDV - VENDAS</a:t>
              </a:r>
              <a:endParaRPr lang="pt-BR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" name="CaixaDeTexto 14">
              <a:hlinkClick r:id="rId6" action="ppaction://hlinksldjump"/>
            </p:cNvPr>
            <p:cNvSpPr txBox="1"/>
            <p:nvPr/>
          </p:nvSpPr>
          <p:spPr>
            <a:xfrm>
              <a:off x="185914" y="4083872"/>
              <a:ext cx="3024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CONTAS À PAGAR</a:t>
              </a:r>
              <a:endParaRPr lang="pt-BR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CaixaDeTexto 15">
              <a:hlinkClick r:id="rId7" action="ppaction://hlinksldjump"/>
            </p:cNvPr>
            <p:cNvSpPr txBox="1"/>
            <p:nvPr/>
          </p:nvSpPr>
          <p:spPr>
            <a:xfrm>
              <a:off x="178666" y="4805652"/>
              <a:ext cx="3024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CONTAS À RECEBER</a:t>
              </a:r>
              <a:endParaRPr lang="pt-BR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4546601" y="3105835"/>
            <a:ext cx="34563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VENDAS ERP</a:t>
            </a:r>
            <a:endParaRPr lang="pt-BR" sz="36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588224" y="25172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Bem vindo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</a:rPr>
              <a:t>Usuário 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9512" y="5877272"/>
            <a:ext cx="3240360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288000" rtlCol="0" anchor="ctr"/>
          <a:lstStyle/>
          <a:p>
            <a:pPr algn="r"/>
            <a:r>
              <a:rPr lang="pt-BR" sz="3200" b="1" dirty="0" smtClean="0"/>
              <a:t>10,00</a:t>
            </a:r>
            <a:endParaRPr lang="pt-BR" sz="32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8452" y="541560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R$ TOTAL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2" y="4533635"/>
            <a:ext cx="3240360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288000" rtlCol="0" anchor="ctr"/>
          <a:lstStyle/>
          <a:p>
            <a:pPr algn="r"/>
            <a:r>
              <a:rPr lang="pt-BR" sz="3200" b="1" dirty="0" smtClean="0"/>
              <a:t>10,00</a:t>
            </a:r>
            <a:endParaRPr lang="pt-BR" sz="3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8452" y="4071970"/>
            <a:ext cx="240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R$ SUBTOTAL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563888" y="2276872"/>
            <a:ext cx="5400600" cy="43924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34945" y="1612619"/>
            <a:ext cx="8829543" cy="549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DESCRIÇÃO DO PRODUTO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79512" y="3134243"/>
            <a:ext cx="3240360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1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48452" y="267257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8452" y="1063562"/>
            <a:ext cx="3919492" cy="421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0000001</a:t>
            </a:r>
            <a:endParaRPr lang="pt-BR" sz="20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92487" y="717852"/>
            <a:ext cx="53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INFORME O CÓDIGO DO PRODUTO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850182" y="2420888"/>
            <a:ext cx="28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Comprovante de Venda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3563888" y="2852936"/>
            <a:ext cx="540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563888" y="289593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Nº Venda: </a:t>
            </a:r>
            <a:r>
              <a:rPr lang="pt-BR" dirty="0" smtClean="0">
                <a:solidFill>
                  <a:schemeClr val="bg1"/>
                </a:solidFill>
              </a:rPr>
              <a:t>00001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948264" y="289593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Operador: </a:t>
            </a:r>
            <a:r>
              <a:rPr lang="pt-BR" dirty="0" smtClean="0">
                <a:solidFill>
                  <a:schemeClr val="bg1"/>
                </a:solidFill>
              </a:rPr>
              <a:t>Usuário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1" name="Conector reto 20"/>
          <p:cNvCxnSpPr/>
          <p:nvPr/>
        </p:nvCxnSpPr>
        <p:spPr>
          <a:xfrm>
            <a:off x="3563888" y="3284984"/>
            <a:ext cx="540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563888" y="3717032"/>
            <a:ext cx="540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527884" y="3347700"/>
            <a:ext cx="543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Código   Descrição                R$ Unit. 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smtClean="0">
                <a:solidFill>
                  <a:schemeClr val="bg1"/>
                </a:solidFill>
              </a:rPr>
              <a:t>  </a:t>
            </a:r>
            <a:r>
              <a:rPr lang="pt-BR" b="1" dirty="0" err="1" smtClean="0">
                <a:solidFill>
                  <a:schemeClr val="bg1"/>
                </a:solidFill>
              </a:rPr>
              <a:t>Qtde</a:t>
            </a:r>
            <a:r>
              <a:rPr lang="pt-BR" b="1" dirty="0" smtClean="0">
                <a:solidFill>
                  <a:schemeClr val="bg1"/>
                </a:solidFill>
              </a:rPr>
              <a:t>.   R$ Total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563888" y="3923764"/>
            <a:ext cx="543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000001  Produto Teste              5,00   x    2            10,00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3563888" y="4797152"/>
            <a:ext cx="540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000305" y="5013176"/>
            <a:ext cx="1748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</a:rPr>
              <a:t>Dinheiro:        </a:t>
            </a:r>
            <a:r>
              <a:rPr lang="pt-BR" sz="1600" dirty="0" smtClean="0">
                <a:solidFill>
                  <a:schemeClr val="bg1"/>
                </a:solidFill>
              </a:rPr>
              <a:t>5,00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7000305" y="5363923"/>
            <a:ext cx="1748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</a:rPr>
              <a:t>Cartão    :        </a:t>
            </a:r>
            <a:r>
              <a:rPr lang="pt-BR" sz="1600" dirty="0" smtClean="0">
                <a:solidFill>
                  <a:schemeClr val="bg1"/>
                </a:solidFill>
              </a:rPr>
              <a:t>5,00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7019118" y="5770711"/>
            <a:ext cx="1748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</a:rPr>
              <a:t>R$ Total:       </a:t>
            </a:r>
            <a:r>
              <a:rPr lang="pt-BR" sz="1600" dirty="0" smtClean="0">
                <a:solidFill>
                  <a:schemeClr val="bg1"/>
                </a:solidFill>
              </a:rPr>
              <a:t>10,00</a:t>
            </a:r>
            <a:endParaRPr lang="pt-BR" sz="1600" dirty="0">
              <a:solidFill>
                <a:schemeClr val="bg1"/>
              </a:solidFill>
            </a:endParaRPr>
          </a:p>
        </p:txBody>
      </p:sp>
      <p:cxnSp>
        <p:nvCxnSpPr>
          <p:cNvPr id="35" name="Conector reto 34"/>
          <p:cNvCxnSpPr/>
          <p:nvPr/>
        </p:nvCxnSpPr>
        <p:spPr>
          <a:xfrm>
            <a:off x="3527884" y="6273316"/>
            <a:ext cx="540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5055582" y="6286672"/>
            <a:ext cx="241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 Volte sempre </a:t>
            </a:r>
            <a:r>
              <a:rPr lang="pt-BR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pt-B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023828" y="91266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 Black" panose="020B0A04020102020204" pitchFamily="34" charset="0"/>
              </a:rPr>
              <a:t>PDV - VENDAS</a:t>
            </a:r>
            <a:endParaRPr lang="pt-BR" sz="2800" dirty="0">
              <a:latin typeface="Arial Black" panose="020B0A04020102020204" pitchFamily="34" charset="0"/>
            </a:endParaRPr>
          </a:p>
        </p:txBody>
      </p:sp>
      <p:sp>
        <p:nvSpPr>
          <p:cNvPr id="38" name="Retângulo Arredondado 37">
            <a:hlinkClick r:id="rId2" action="ppaction://hlinksldjump"/>
          </p:cNvPr>
          <p:cNvSpPr/>
          <p:nvPr/>
        </p:nvSpPr>
        <p:spPr>
          <a:xfrm>
            <a:off x="5076056" y="880452"/>
            <a:ext cx="1872208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FINALIZAR</a:t>
            </a:r>
            <a:endParaRPr lang="pt-BR" sz="2000" b="1" dirty="0"/>
          </a:p>
        </p:txBody>
      </p:sp>
      <p:sp>
        <p:nvSpPr>
          <p:cNvPr id="39" name="Retângulo Arredondado 38">
            <a:hlinkClick r:id="rId2" action="ppaction://hlinksldjump"/>
          </p:cNvPr>
          <p:cNvSpPr/>
          <p:nvPr/>
        </p:nvSpPr>
        <p:spPr>
          <a:xfrm>
            <a:off x="7092280" y="880490"/>
            <a:ext cx="1872208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CANCELAR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819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0537"/>
              </p:ext>
            </p:extLst>
          </p:nvPr>
        </p:nvGraphicFramePr>
        <p:xfrm>
          <a:off x="179512" y="1052733"/>
          <a:ext cx="8784976" cy="4620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22">
                  <a:extLst>
                    <a:ext uri="{9D8B030D-6E8A-4147-A177-3AD203B41FA5}">
                      <a16:colId xmlns:a16="http://schemas.microsoft.com/office/drawing/2014/main" val="1319108142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3677981933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288218558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2161058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4087402172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1724666104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3888343397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3748262233"/>
                    </a:ext>
                  </a:extLst>
                </a:gridCol>
              </a:tblGrid>
              <a:tr h="42002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TELEFONE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2466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68098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84632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371896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333367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536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84649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231141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11482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62984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66651"/>
                  </a:ext>
                </a:extLst>
              </a:tr>
            </a:tbl>
          </a:graphicData>
        </a:graphic>
      </p:graphicFrame>
      <p:sp>
        <p:nvSpPr>
          <p:cNvPr id="5" name="Retângulo Arredondado 4">
            <a:hlinkClick r:id="rId2" action="ppaction://hlinksldjump"/>
          </p:cNvPr>
          <p:cNvSpPr/>
          <p:nvPr/>
        </p:nvSpPr>
        <p:spPr>
          <a:xfrm>
            <a:off x="161854" y="6021288"/>
            <a:ext cx="187220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INCLUIR</a:t>
            </a:r>
            <a:endParaRPr lang="pt-BR" sz="2000" b="1" dirty="0"/>
          </a:p>
        </p:txBody>
      </p:sp>
      <p:sp>
        <p:nvSpPr>
          <p:cNvPr id="6" name="Retângulo Arredondado 5"/>
          <p:cNvSpPr/>
          <p:nvPr/>
        </p:nvSpPr>
        <p:spPr>
          <a:xfrm>
            <a:off x="2195736" y="6021288"/>
            <a:ext cx="1872208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EXCLUIR</a:t>
            </a:r>
            <a:endParaRPr lang="pt-BR" b="1" dirty="0"/>
          </a:p>
        </p:txBody>
      </p:sp>
      <p:sp>
        <p:nvSpPr>
          <p:cNvPr id="7" name="Retângulo Arredondado 6">
            <a:hlinkClick r:id="rId3" action="ppaction://hlinksldjump"/>
          </p:cNvPr>
          <p:cNvSpPr/>
          <p:nvPr/>
        </p:nvSpPr>
        <p:spPr>
          <a:xfrm>
            <a:off x="7092280" y="6021288"/>
            <a:ext cx="1872208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MENU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907704" y="293796"/>
            <a:ext cx="5328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CADASTRO DE CLIENTES</a:t>
            </a:r>
            <a:endParaRPr lang="pt-BR" sz="32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1700808"/>
            <a:ext cx="878497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79512" y="133147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Nome do Cliente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2" y="2636912"/>
            <a:ext cx="49685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9512" y="226758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C.P.F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2" y="3573016"/>
            <a:ext cx="49685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9512" y="32036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292080" y="3573016"/>
            <a:ext cx="367240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292080" y="32036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Bairro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79512" y="4454231"/>
            <a:ext cx="49685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79512" y="408489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Cidade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317726" y="4453984"/>
            <a:ext cx="57606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5317726" y="40846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UF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274878" y="2636912"/>
            <a:ext cx="368961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274878" y="2267580"/>
            <a:ext cx="149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Telefone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048164" y="4453984"/>
            <a:ext cx="291632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048163" y="4084652"/>
            <a:ext cx="72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CEP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Arredondado 21">
            <a:hlinkClick r:id="rId2" action="ppaction://hlinksldjump"/>
          </p:cNvPr>
          <p:cNvSpPr/>
          <p:nvPr/>
        </p:nvSpPr>
        <p:spPr>
          <a:xfrm>
            <a:off x="161854" y="6021288"/>
            <a:ext cx="1872208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SALVAR</a:t>
            </a:r>
            <a:endParaRPr lang="pt-BR" sz="2000" b="1" dirty="0"/>
          </a:p>
        </p:txBody>
      </p:sp>
      <p:sp>
        <p:nvSpPr>
          <p:cNvPr id="23" name="Retângulo Arredondado 22">
            <a:hlinkClick r:id="rId2" action="ppaction://hlinksldjump"/>
          </p:cNvPr>
          <p:cNvSpPr/>
          <p:nvPr/>
        </p:nvSpPr>
        <p:spPr>
          <a:xfrm>
            <a:off x="2195736" y="6021288"/>
            <a:ext cx="1872208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CANCELAR</a:t>
            </a:r>
            <a:endParaRPr lang="pt-BR" b="1" dirty="0"/>
          </a:p>
        </p:txBody>
      </p:sp>
      <p:sp>
        <p:nvSpPr>
          <p:cNvPr id="24" name="Retângulo Arredondado 23">
            <a:hlinkClick r:id="rId3" action="ppaction://hlinksldjump"/>
          </p:cNvPr>
          <p:cNvSpPr/>
          <p:nvPr/>
        </p:nvSpPr>
        <p:spPr>
          <a:xfrm>
            <a:off x="7092280" y="6021288"/>
            <a:ext cx="1872208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MENU</a:t>
            </a:r>
            <a:endParaRPr lang="pt-BR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907704" y="293796"/>
            <a:ext cx="5328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CADASTRO DE CLIENTES</a:t>
            </a:r>
            <a:endParaRPr lang="pt-BR" sz="32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20821"/>
              </p:ext>
            </p:extLst>
          </p:nvPr>
        </p:nvGraphicFramePr>
        <p:xfrm>
          <a:off x="179512" y="1052733"/>
          <a:ext cx="8784976" cy="4620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131910814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7798193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8821855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161058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4087402172"/>
                    </a:ext>
                  </a:extLst>
                </a:gridCol>
                <a:gridCol w="1278142">
                  <a:extLst>
                    <a:ext uri="{9D8B030D-6E8A-4147-A177-3AD203B41FA5}">
                      <a16:colId xmlns:a16="http://schemas.microsoft.com/office/drawing/2014/main" val="17246661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88834339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48262233"/>
                    </a:ext>
                  </a:extLst>
                </a:gridCol>
              </a:tblGrid>
              <a:tr h="42002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DESCRIÇÃO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R$ CUSTO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 UNIT.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ESTOQUE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MEDIDA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OBS.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2466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68098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84632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371896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333367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536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84649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231141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11482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62984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66651"/>
                  </a:ext>
                </a:extLst>
              </a:tr>
            </a:tbl>
          </a:graphicData>
        </a:graphic>
      </p:graphicFrame>
      <p:sp>
        <p:nvSpPr>
          <p:cNvPr id="5" name="Retângulo Arredondado 4">
            <a:hlinkClick r:id="rId2" action="ppaction://hlinksldjump"/>
          </p:cNvPr>
          <p:cNvSpPr/>
          <p:nvPr/>
        </p:nvSpPr>
        <p:spPr>
          <a:xfrm>
            <a:off x="161854" y="6021288"/>
            <a:ext cx="187220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INCLUIR</a:t>
            </a:r>
            <a:endParaRPr lang="pt-BR" sz="2000" b="1" dirty="0"/>
          </a:p>
        </p:txBody>
      </p:sp>
      <p:sp>
        <p:nvSpPr>
          <p:cNvPr id="6" name="Retângulo Arredondado 5"/>
          <p:cNvSpPr/>
          <p:nvPr/>
        </p:nvSpPr>
        <p:spPr>
          <a:xfrm>
            <a:off x="2195736" y="6021288"/>
            <a:ext cx="1872208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EXCLUIR</a:t>
            </a:r>
            <a:endParaRPr lang="pt-BR" b="1" dirty="0"/>
          </a:p>
        </p:txBody>
      </p:sp>
      <p:sp>
        <p:nvSpPr>
          <p:cNvPr id="7" name="Retângulo Arredondado 6">
            <a:hlinkClick r:id="rId3" action="ppaction://hlinksldjump"/>
          </p:cNvPr>
          <p:cNvSpPr/>
          <p:nvPr/>
        </p:nvSpPr>
        <p:spPr>
          <a:xfrm>
            <a:off x="7092280" y="6021288"/>
            <a:ext cx="1872208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MENU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763688" y="293796"/>
            <a:ext cx="56166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CADASTRO DE PRODUTOS</a:t>
            </a:r>
            <a:endParaRPr lang="pt-BR" sz="32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1907704" y="1700808"/>
            <a:ext cx="705678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1907704" y="13307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Descrição do Produto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79512" y="2636912"/>
            <a:ext cx="244827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13593" y="227796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R$ Custo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79512" y="3573016"/>
            <a:ext cx="499360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179512" y="32036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Medida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292080" y="3573016"/>
            <a:ext cx="367240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5292080" y="32036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Grade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79512" y="4454231"/>
            <a:ext cx="878497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161854" y="409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Observações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5274878" y="2636912"/>
            <a:ext cx="368961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5150524" y="2269926"/>
            <a:ext cx="149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Estoque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 Arredondado 39">
            <a:hlinkClick r:id="rId2" action="ppaction://hlinksldjump"/>
          </p:cNvPr>
          <p:cNvSpPr/>
          <p:nvPr/>
        </p:nvSpPr>
        <p:spPr>
          <a:xfrm>
            <a:off x="161854" y="6021288"/>
            <a:ext cx="1872208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SALVAR</a:t>
            </a:r>
            <a:endParaRPr lang="pt-BR" sz="2000" b="1" dirty="0"/>
          </a:p>
        </p:txBody>
      </p:sp>
      <p:sp>
        <p:nvSpPr>
          <p:cNvPr id="41" name="Retângulo Arredondado 40">
            <a:hlinkClick r:id="rId2" action="ppaction://hlinksldjump"/>
          </p:cNvPr>
          <p:cNvSpPr/>
          <p:nvPr/>
        </p:nvSpPr>
        <p:spPr>
          <a:xfrm>
            <a:off x="2195736" y="6021288"/>
            <a:ext cx="1872208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CANCELAR</a:t>
            </a:r>
            <a:endParaRPr lang="pt-BR" b="1" dirty="0"/>
          </a:p>
        </p:txBody>
      </p:sp>
      <p:sp>
        <p:nvSpPr>
          <p:cNvPr id="42" name="Retângulo Arredondado 41">
            <a:hlinkClick r:id="rId3" action="ppaction://hlinksldjump"/>
          </p:cNvPr>
          <p:cNvSpPr/>
          <p:nvPr/>
        </p:nvSpPr>
        <p:spPr>
          <a:xfrm>
            <a:off x="7092280" y="6021288"/>
            <a:ext cx="1872208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MENU</a:t>
            </a:r>
            <a:endParaRPr lang="pt-BR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1763688" y="293796"/>
            <a:ext cx="56166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CADASTRO DE PRODUTOS</a:t>
            </a:r>
            <a:endParaRPr lang="pt-BR" sz="32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61854" y="1700808"/>
            <a:ext cx="160183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62338" y="1330744"/>
            <a:ext cx="170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2724840" y="2636912"/>
            <a:ext cx="244827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2648434" y="226499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R$ Unitário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4664658" y="3573016"/>
            <a:ext cx="485866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4749014" y="3609020"/>
            <a:ext cx="339390" cy="360040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23355"/>
              </p:ext>
            </p:extLst>
          </p:nvPr>
        </p:nvGraphicFramePr>
        <p:xfrm>
          <a:off x="179512" y="1052733"/>
          <a:ext cx="8784976" cy="4620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06">
                  <a:extLst>
                    <a:ext uri="{9D8B030D-6E8A-4147-A177-3AD203B41FA5}">
                      <a16:colId xmlns:a16="http://schemas.microsoft.com/office/drawing/2014/main" val="1319108142"/>
                    </a:ext>
                  </a:extLst>
                </a:gridCol>
                <a:gridCol w="1547328">
                  <a:extLst>
                    <a:ext uri="{9D8B030D-6E8A-4147-A177-3AD203B41FA5}">
                      <a16:colId xmlns:a16="http://schemas.microsoft.com/office/drawing/2014/main" val="3677981933"/>
                    </a:ext>
                  </a:extLst>
                </a:gridCol>
                <a:gridCol w="1212654">
                  <a:extLst>
                    <a:ext uri="{9D8B030D-6E8A-4147-A177-3AD203B41FA5}">
                      <a16:colId xmlns:a16="http://schemas.microsoft.com/office/drawing/2014/main" val="2769797067"/>
                    </a:ext>
                  </a:extLst>
                </a:gridCol>
                <a:gridCol w="1198790">
                  <a:extLst>
                    <a:ext uri="{9D8B030D-6E8A-4147-A177-3AD203B41FA5}">
                      <a16:colId xmlns:a16="http://schemas.microsoft.com/office/drawing/2014/main" val="2288218558"/>
                    </a:ext>
                  </a:extLst>
                </a:gridCol>
                <a:gridCol w="1017155">
                  <a:extLst>
                    <a:ext uri="{9D8B030D-6E8A-4147-A177-3AD203B41FA5}">
                      <a16:colId xmlns:a16="http://schemas.microsoft.com/office/drawing/2014/main" val="22161058"/>
                    </a:ext>
                  </a:extLst>
                </a:gridCol>
                <a:gridCol w="996225">
                  <a:extLst>
                    <a:ext uri="{9D8B030D-6E8A-4147-A177-3AD203B41FA5}">
                      <a16:colId xmlns:a16="http://schemas.microsoft.com/office/drawing/2014/main" val="4087402172"/>
                    </a:ext>
                  </a:extLst>
                </a:gridCol>
                <a:gridCol w="467238">
                  <a:extLst>
                    <a:ext uri="{9D8B030D-6E8A-4147-A177-3AD203B41FA5}">
                      <a16:colId xmlns:a16="http://schemas.microsoft.com/office/drawing/2014/main" val="1724666104"/>
                    </a:ext>
                  </a:extLst>
                </a:gridCol>
                <a:gridCol w="539660">
                  <a:extLst>
                    <a:ext uri="{9D8B030D-6E8A-4147-A177-3AD203B41FA5}">
                      <a16:colId xmlns:a16="http://schemas.microsoft.com/office/drawing/2014/main" val="388834339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748262233"/>
                    </a:ext>
                  </a:extLst>
                </a:gridCol>
              </a:tblGrid>
              <a:tr h="42002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RAZÃO SOCIAL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FANTASIA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TELEFONE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2466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68098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84632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371896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333367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536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84649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231141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11482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62984"/>
                  </a:ext>
                </a:extLst>
              </a:tr>
              <a:tr h="4200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66651"/>
                  </a:ext>
                </a:extLst>
              </a:tr>
            </a:tbl>
          </a:graphicData>
        </a:graphic>
      </p:graphicFrame>
      <p:sp>
        <p:nvSpPr>
          <p:cNvPr id="5" name="Retângulo Arredondado 4">
            <a:hlinkClick r:id="rId2" action="ppaction://hlinksldjump"/>
          </p:cNvPr>
          <p:cNvSpPr/>
          <p:nvPr/>
        </p:nvSpPr>
        <p:spPr>
          <a:xfrm>
            <a:off x="161854" y="6021288"/>
            <a:ext cx="187220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INCLUIR</a:t>
            </a:r>
            <a:endParaRPr lang="pt-BR" sz="2000" b="1" dirty="0"/>
          </a:p>
        </p:txBody>
      </p:sp>
      <p:sp>
        <p:nvSpPr>
          <p:cNvPr id="6" name="Retângulo Arredondado 5"/>
          <p:cNvSpPr/>
          <p:nvPr/>
        </p:nvSpPr>
        <p:spPr>
          <a:xfrm>
            <a:off x="2195736" y="6021288"/>
            <a:ext cx="1872208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EXCLUIR</a:t>
            </a:r>
            <a:endParaRPr lang="pt-BR" b="1" dirty="0"/>
          </a:p>
        </p:txBody>
      </p:sp>
      <p:sp>
        <p:nvSpPr>
          <p:cNvPr id="7" name="Retângulo Arredondado 6">
            <a:hlinkClick r:id="rId3" action="ppaction://hlinksldjump"/>
          </p:cNvPr>
          <p:cNvSpPr/>
          <p:nvPr/>
        </p:nvSpPr>
        <p:spPr>
          <a:xfrm>
            <a:off x="7092280" y="6021288"/>
            <a:ext cx="1872208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MENU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115616" y="293796"/>
            <a:ext cx="69127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CADASTRO DE FORNECEDORES</a:t>
            </a:r>
            <a:endParaRPr lang="pt-BR" sz="32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07704" y="1700808"/>
            <a:ext cx="705678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907704" y="13307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Razão Social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2" y="2636912"/>
            <a:ext cx="497101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3593" y="227796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Nome Fantasia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2" y="3573016"/>
            <a:ext cx="244827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13593" y="32036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Bairro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771800" y="3558243"/>
            <a:ext cx="482453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771800" y="318891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Cidade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771800" y="4454231"/>
            <a:ext cx="619268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99792" y="408489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Telefone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274878" y="2636912"/>
            <a:ext cx="368961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150524" y="2269926"/>
            <a:ext cx="149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161854" y="6021288"/>
            <a:ext cx="1872208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SALVAR</a:t>
            </a:r>
            <a:endParaRPr lang="pt-BR" sz="2000" b="1" dirty="0"/>
          </a:p>
        </p:txBody>
      </p:sp>
      <p:sp>
        <p:nvSpPr>
          <p:cNvPr id="17" name="Retângulo Arredondado 16">
            <a:hlinkClick r:id="rId2" action="ppaction://hlinksldjump"/>
          </p:cNvPr>
          <p:cNvSpPr/>
          <p:nvPr/>
        </p:nvSpPr>
        <p:spPr>
          <a:xfrm>
            <a:off x="2195736" y="6021288"/>
            <a:ext cx="1872208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CANCELAR</a:t>
            </a:r>
            <a:endParaRPr lang="pt-BR" b="1" dirty="0"/>
          </a:p>
        </p:txBody>
      </p: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7092280" y="6021288"/>
            <a:ext cx="1872208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MENU</a:t>
            </a:r>
            <a:endParaRPr lang="pt-BR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151620" y="293796"/>
            <a:ext cx="68407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CADASTRO DE FORNECEDORES</a:t>
            </a:r>
            <a:endParaRPr lang="pt-BR" sz="32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61854" y="1700808"/>
            <a:ext cx="160183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2338" y="1330744"/>
            <a:ext cx="170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CNPJ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79512" y="4454231"/>
            <a:ext cx="244827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89846" y="408832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CEP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740352" y="3573016"/>
            <a:ext cx="122413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7668344" y="32069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UF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276</Words>
  <Application>Microsoft Office PowerPoint</Application>
  <PresentationFormat>Apresentação na tela (4:3)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Segoe UI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Viradouro</dc:creator>
  <cp:lastModifiedBy>Leandro dos Santos Ferreira</cp:lastModifiedBy>
  <cp:revision>22</cp:revision>
  <dcterms:created xsi:type="dcterms:W3CDTF">2018-09-11T23:40:13Z</dcterms:created>
  <dcterms:modified xsi:type="dcterms:W3CDTF">2018-09-17T01:58:30Z</dcterms:modified>
</cp:coreProperties>
</file>