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67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7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71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0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6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9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58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3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4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08DB-5535-4857-8E6F-E7FDE449BE4E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152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67744" y="920949"/>
            <a:ext cx="4680520" cy="517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779912" y="33617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endParaRPr lang="pt-BR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67744" y="5780312"/>
            <a:ext cx="468052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555776" y="1700808"/>
            <a:ext cx="4032448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555776" y="1052691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U</a:t>
            </a:r>
            <a:r>
              <a:rPr lang="pt-BR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suário</a:t>
            </a:r>
            <a:endParaRPr lang="pt-BR" sz="3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591780" y="3133432"/>
            <a:ext cx="4032448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591780" y="2557368"/>
            <a:ext cx="13596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Senha</a:t>
            </a:r>
            <a:endParaRPr lang="pt-BR" sz="3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591780" y="4170264"/>
            <a:ext cx="3996444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591780" y="4981230"/>
            <a:ext cx="39964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607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Viradouro</dc:creator>
  <cp:lastModifiedBy>Viradouro</cp:lastModifiedBy>
  <cp:revision>3</cp:revision>
  <dcterms:created xsi:type="dcterms:W3CDTF">2018-09-11T23:40:13Z</dcterms:created>
  <dcterms:modified xsi:type="dcterms:W3CDTF">2018-09-12T01:01:03Z</dcterms:modified>
</cp:coreProperties>
</file>