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2" r:id="rId6"/>
    <p:sldId id="278" r:id="rId7"/>
    <p:sldId id="281" r:id="rId8"/>
  </p:sldIdLst>
  <p:sldSz cx="9144000" cy="6858000" type="screen4x3"/>
  <p:notesSz cx="6858000" cy="9144000"/>
  <p:embeddedFontLst>
    <p:embeddedFont>
      <p:font typeface="Montserrat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50AA24-BED8-484A-B49E-CB7D063C9713}">
  <a:tblStyle styleId="{D650AA24-BED8-484A-B49E-CB7D063C97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5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C7F46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012325" y="2960550"/>
            <a:ext cx="5445900" cy="240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208125" y="5619450"/>
            <a:ext cx="22500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ECDC4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5680600" y="0"/>
            <a:ext cx="346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3863725"/>
            <a:ext cx="4505400" cy="1910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101100" y="3817852"/>
            <a:ext cx="2446500" cy="1910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56775" y="6446177"/>
            <a:ext cx="5487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0"/>
            <a:ext cx="27678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65234" y="1528066"/>
            <a:ext cx="4809000" cy="433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grpSp>
        <p:nvGrpSpPr>
          <p:cNvPr id="20" name="Google Shape;20;p4"/>
          <p:cNvGrpSpPr/>
          <p:nvPr/>
        </p:nvGrpSpPr>
        <p:grpSpPr>
          <a:xfrm>
            <a:off x="801025" y="1672320"/>
            <a:ext cx="1957200" cy="947980"/>
            <a:chOff x="801025" y="1367520"/>
            <a:chExt cx="1957200" cy="947980"/>
          </a:xfrm>
        </p:grpSpPr>
        <p:sp>
          <p:nvSpPr>
            <p:cNvPr id="21" name="Google Shape;21;p4"/>
            <p:cNvSpPr txBox="1"/>
            <p:nvPr/>
          </p:nvSpPr>
          <p:spPr>
            <a:xfrm>
              <a:off x="801025" y="1367520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400" b="1">
                  <a:solidFill>
                    <a:srgbClr val="454F5B"/>
                  </a:solidFill>
                </a:rPr>
                <a:t>‘’</a:t>
              </a:r>
              <a:endParaRPr sz="9400" b="1">
                <a:solidFill>
                  <a:srgbClr val="454F5B"/>
                </a:solidFill>
              </a:endParaRPr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397399" y="1543300"/>
              <a:ext cx="772200" cy="772200"/>
            </a:xfrm>
            <a:prstGeom prst="rect">
              <a:avLst/>
            </a:prstGeom>
            <a:noFill/>
            <a:ln w="76200" cap="flat" cmpd="sng">
              <a:solidFill>
                <a:srgbClr val="454F5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56775" y="6446177"/>
            <a:ext cx="5487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13273" y="15061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0" y="0"/>
            <a:ext cx="1377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56775" y="6446177"/>
            <a:ext cx="5487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691200" y="1857900"/>
            <a:ext cx="3767400" cy="4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685500" y="1857900"/>
            <a:ext cx="3767400" cy="4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813273" y="15061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0" y="0"/>
            <a:ext cx="1377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56775" y="6446177"/>
            <a:ext cx="5487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4ECDC4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-4" y="6720300"/>
            <a:ext cx="9144000" cy="1377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4297650" y="6369977"/>
            <a:ext cx="5487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Char char="▣"/>
              <a:defRPr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□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6446177"/>
            <a:ext cx="5487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 b="1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 b="1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 b="1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 b="1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 b="1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 b="1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 b="1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 b="1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 b="1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androvip/etecsport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leandrovip.github.io/etecspor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ctrTitle"/>
          </p:nvPr>
        </p:nvSpPr>
        <p:spPr>
          <a:xfrm>
            <a:off x="439838" y="2960550"/>
            <a:ext cx="8018387" cy="240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 smtClean="0"/>
              <a:t>Programação WEB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b="0" dirty="0" smtClean="0"/>
              <a:t>Projeto</a:t>
            </a:r>
            <a:r>
              <a:rPr lang="en" dirty="0" smtClean="0"/>
              <a:t> ETEC Sports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44" y="201283"/>
            <a:ext cx="1454439" cy="9330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Introdução</a:t>
            </a:r>
            <a:endParaRPr sz="4800" dirty="0"/>
          </a:p>
        </p:txBody>
      </p:sp>
      <p:sp>
        <p:nvSpPr>
          <p:cNvPr id="70" name="Google Shape;70;p12"/>
          <p:cNvSpPr txBox="1"/>
          <p:nvPr/>
        </p:nvSpPr>
        <p:spPr>
          <a:xfrm>
            <a:off x="691200" y="5201325"/>
            <a:ext cx="79956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8556775" y="6446177"/>
            <a:ext cx="5487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Google Shape;78;p13"/>
          <p:cNvSpPr txBox="1">
            <a:spLocks/>
          </p:cNvSpPr>
          <p:nvPr/>
        </p:nvSpPr>
        <p:spPr>
          <a:xfrm>
            <a:off x="1119462" y="2234969"/>
            <a:ext cx="5478108" cy="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□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pt-BR" sz="4000" b="1" dirty="0" smtClean="0"/>
              <a:t>Descrição do projeto</a:t>
            </a:r>
            <a:endParaRPr lang="pt-BR" sz="4000" b="1" dirty="0"/>
          </a:p>
        </p:txBody>
      </p:sp>
      <p:sp>
        <p:nvSpPr>
          <p:cNvPr id="8" name="Google Shape;78;p13"/>
          <p:cNvSpPr txBox="1">
            <a:spLocks/>
          </p:cNvSpPr>
          <p:nvPr/>
        </p:nvSpPr>
        <p:spPr>
          <a:xfrm>
            <a:off x="1119463" y="3177738"/>
            <a:ext cx="3336790" cy="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□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pt-BR" sz="4000" b="1" dirty="0" smtClean="0"/>
              <a:t>Público alvo </a:t>
            </a:r>
            <a:endParaRPr lang="pt-BR" sz="4000" b="1" dirty="0"/>
          </a:p>
        </p:txBody>
      </p:sp>
      <p:sp>
        <p:nvSpPr>
          <p:cNvPr id="9" name="Google Shape;78;p13"/>
          <p:cNvSpPr txBox="1">
            <a:spLocks/>
          </p:cNvSpPr>
          <p:nvPr/>
        </p:nvSpPr>
        <p:spPr>
          <a:xfrm>
            <a:off x="1119462" y="4120507"/>
            <a:ext cx="6519829" cy="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□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pt-BR" sz="4000" b="1" dirty="0" smtClean="0"/>
              <a:t>Formas de Rentabilidade</a:t>
            </a:r>
            <a:endParaRPr lang="pt-BR" sz="4000" b="1" dirty="0"/>
          </a:p>
        </p:txBody>
      </p:sp>
      <p:sp>
        <p:nvSpPr>
          <p:cNvPr id="10" name="Google Shape;78;p13"/>
          <p:cNvSpPr txBox="1">
            <a:spLocks/>
          </p:cNvSpPr>
          <p:nvPr/>
        </p:nvSpPr>
        <p:spPr>
          <a:xfrm>
            <a:off x="1119462" y="5063276"/>
            <a:ext cx="6519829" cy="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□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pt-BR" sz="4000" b="1" dirty="0" smtClean="0"/>
              <a:t>Apresentação</a:t>
            </a:r>
            <a:endParaRPr lang="pt-BR" sz="4000" b="1" dirty="0"/>
          </a:p>
        </p:txBody>
      </p:sp>
      <p:sp>
        <p:nvSpPr>
          <p:cNvPr id="11" name="Google Shape;399;p37"/>
          <p:cNvSpPr/>
          <p:nvPr/>
        </p:nvSpPr>
        <p:spPr>
          <a:xfrm>
            <a:off x="8201624" y="630438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47241" y="3863725"/>
            <a:ext cx="4843959" cy="191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Descrição do projeto</a:t>
            </a:r>
            <a:endParaRPr sz="5400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6008503" y="3863725"/>
            <a:ext cx="2548272" cy="191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O que é 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Qual finalidade?</a:t>
            </a:r>
            <a:endParaRPr sz="2800" dirty="0"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75" y="6446177"/>
            <a:ext cx="5487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5" name="Google Shape;586;p37"/>
          <p:cNvGrpSpPr/>
          <p:nvPr/>
        </p:nvGrpSpPr>
        <p:grpSpPr>
          <a:xfrm>
            <a:off x="8371475" y="362885"/>
            <a:ext cx="370599" cy="370620"/>
            <a:chOff x="570875" y="4322250"/>
            <a:chExt cx="443300" cy="443325"/>
          </a:xfrm>
        </p:grpSpPr>
        <p:sp>
          <p:nvSpPr>
            <p:cNvPr id="6" name="Google Shape;587;p3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88;p3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89;p3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90;p3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3566858" y="1024910"/>
            <a:ext cx="4900910" cy="68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 dirty="0" smtClean="0"/>
              <a:t>Público alvo</a:t>
            </a:r>
            <a:endParaRPr sz="6000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8556775" y="6446177"/>
            <a:ext cx="5487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858" y="3013758"/>
            <a:ext cx="5085915" cy="31786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ctrTitle" idx="4294967295"/>
          </p:nvPr>
        </p:nvSpPr>
        <p:spPr>
          <a:xfrm>
            <a:off x="795522" y="3111147"/>
            <a:ext cx="7777561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 smtClean="0">
                <a:solidFill>
                  <a:srgbClr val="FFFFFF"/>
                </a:solidFill>
              </a:rPr>
              <a:t>RENTABILIDADE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4294967295"/>
          </p:nvPr>
        </p:nvSpPr>
        <p:spPr>
          <a:xfrm>
            <a:off x="1084891" y="5159031"/>
            <a:ext cx="7198200" cy="7601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 smtClean="0"/>
              <a:t>Formas de obter lucratividade com o Projeto</a:t>
            </a:r>
            <a:endParaRPr dirty="0"/>
          </a:p>
        </p:txBody>
      </p:sp>
      <p:grpSp>
        <p:nvGrpSpPr>
          <p:cNvPr id="108" name="Google Shape;108;p17"/>
          <p:cNvGrpSpPr/>
          <p:nvPr/>
        </p:nvGrpSpPr>
        <p:grpSpPr>
          <a:xfrm>
            <a:off x="3568956" y="1105062"/>
            <a:ext cx="2006085" cy="2006085"/>
            <a:chOff x="3782700" y="1538287"/>
            <a:chExt cx="1578600" cy="1578600"/>
          </a:xfrm>
        </p:grpSpPr>
        <p:sp>
          <p:nvSpPr>
            <p:cNvPr id="109" name="Google Shape;109;p17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17"/>
          <p:cNvSpPr/>
          <p:nvPr/>
        </p:nvSpPr>
        <p:spPr>
          <a:xfrm>
            <a:off x="4079594" y="1746476"/>
            <a:ext cx="919772" cy="723228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4297650" y="6369977"/>
            <a:ext cx="5487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3"/>
          <p:cNvSpPr/>
          <p:nvPr/>
        </p:nvSpPr>
        <p:spPr>
          <a:xfrm>
            <a:off x="3220988" y="744013"/>
            <a:ext cx="5140316" cy="400179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454F5B"/>
          </a:solidFill>
          <a:ln w="28575" cap="flat" cmpd="sng">
            <a:solidFill>
              <a:srgbClr val="7384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3"/>
          <p:cNvSpPr/>
          <p:nvPr/>
        </p:nvSpPr>
        <p:spPr>
          <a:xfrm>
            <a:off x="3432250" y="956550"/>
            <a:ext cx="4717800" cy="3007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346" name="Google Shape;346;p33"/>
          <p:cNvSpPr txBox="1">
            <a:spLocks noGrp="1"/>
          </p:cNvSpPr>
          <p:nvPr>
            <p:ph type="body" idx="4294967295"/>
          </p:nvPr>
        </p:nvSpPr>
        <p:spPr>
          <a:xfrm>
            <a:off x="848404" y="5336566"/>
            <a:ext cx="7512900" cy="8424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000" b="1" dirty="0" smtClean="0"/>
              <a:t>Apresentação do Projeto</a:t>
            </a:r>
            <a:endParaRPr sz="3000" b="1" dirty="0"/>
          </a:p>
        </p:txBody>
      </p:sp>
      <p:grpSp>
        <p:nvGrpSpPr>
          <p:cNvPr id="347" name="Google Shape;347;p33"/>
          <p:cNvGrpSpPr/>
          <p:nvPr/>
        </p:nvGrpSpPr>
        <p:grpSpPr>
          <a:xfrm>
            <a:off x="930664" y="4088837"/>
            <a:ext cx="807770" cy="807770"/>
            <a:chOff x="3782700" y="1538287"/>
            <a:chExt cx="1578600" cy="1578600"/>
          </a:xfrm>
        </p:grpSpPr>
        <p:sp>
          <p:nvSpPr>
            <p:cNvPr id="348" name="Google Shape;348;p33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33"/>
          <p:cNvGrpSpPr/>
          <p:nvPr/>
        </p:nvGrpSpPr>
        <p:grpSpPr>
          <a:xfrm>
            <a:off x="1120656" y="4334466"/>
            <a:ext cx="427781" cy="316489"/>
            <a:chOff x="5255200" y="3006475"/>
            <a:chExt cx="511700" cy="378575"/>
          </a:xfrm>
        </p:grpSpPr>
        <p:sp>
          <p:nvSpPr>
            <p:cNvPr id="353" name="Google Shape;353;p33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33"/>
          <p:cNvSpPr txBox="1">
            <a:spLocks noGrp="1"/>
          </p:cNvSpPr>
          <p:nvPr>
            <p:ph type="sldNum" idx="12"/>
          </p:nvPr>
        </p:nvSpPr>
        <p:spPr>
          <a:xfrm>
            <a:off x="4297650" y="6369977"/>
            <a:ext cx="5487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250" y="963639"/>
            <a:ext cx="4717800" cy="29888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Muito obrigado! </a:t>
            </a:r>
            <a:r>
              <a:rPr lang="en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sp>
        <p:nvSpPr>
          <p:cNvPr id="378" name="Google Shape;378;p36"/>
          <p:cNvSpPr txBox="1">
            <a:spLocks noGrp="1"/>
          </p:cNvSpPr>
          <p:nvPr>
            <p:ph type="body" idx="1"/>
          </p:nvPr>
        </p:nvSpPr>
        <p:spPr>
          <a:xfrm>
            <a:off x="691200" y="1929325"/>
            <a:ext cx="7995600" cy="2121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 smtClean="0"/>
              <a:t>Código fonte do projeto</a:t>
            </a:r>
            <a:endParaRPr sz="1800" dirty="0"/>
          </a:p>
          <a:p>
            <a:pPr marL="0" lvl="0" indent="0">
              <a:lnSpc>
                <a:spcPct val="115000"/>
              </a:lnSpc>
              <a:buNone/>
            </a:pPr>
            <a:r>
              <a:rPr lang="pt-BR" sz="1800" u="sng" dirty="0" smtClean="0">
                <a:solidFill>
                  <a:srgbClr val="4ECDC4"/>
                </a:solidFill>
                <a:hlinkClick r:id="rId3"/>
              </a:rPr>
              <a:t>https</a:t>
            </a:r>
            <a:r>
              <a:rPr lang="pt-BR" sz="1800" u="sng" dirty="0">
                <a:solidFill>
                  <a:srgbClr val="4ECDC4"/>
                </a:solidFill>
                <a:hlinkClick r:id="rId3"/>
              </a:rPr>
              <a:t>://</a:t>
            </a:r>
            <a:r>
              <a:rPr lang="pt-BR" sz="1800" u="sng" dirty="0" smtClean="0">
                <a:solidFill>
                  <a:srgbClr val="4ECDC4"/>
                </a:solidFill>
                <a:hlinkClick r:id="rId3"/>
              </a:rPr>
              <a:t>github.com/leandrovip/etecsports</a:t>
            </a:r>
            <a:endParaRPr lang="pt-BR" sz="1800" u="sng" dirty="0" smtClean="0">
              <a:solidFill>
                <a:srgbClr val="4ECDC4"/>
              </a:solidFill>
            </a:endParaRPr>
          </a:p>
          <a:p>
            <a:pPr marL="0" lvl="0" indent="0">
              <a:lnSpc>
                <a:spcPct val="115000"/>
              </a:lnSpc>
              <a:buNone/>
            </a:pPr>
            <a:endParaRPr lang="pt-BR" sz="1800" u="sng" dirty="0">
              <a:solidFill>
                <a:srgbClr val="4ECDC4"/>
              </a:solidFill>
            </a:endParaRPr>
          </a:p>
          <a:p>
            <a:pPr marL="0" lvl="0" indent="0">
              <a:buNone/>
            </a:pPr>
            <a:r>
              <a:rPr lang="pt-BR" sz="1800" dirty="0" smtClean="0"/>
              <a:t>Link do projeto</a:t>
            </a:r>
            <a:endParaRPr lang="pt-BR" sz="1800" dirty="0"/>
          </a:p>
          <a:p>
            <a:pPr marL="0" lvl="0" indent="0">
              <a:lnSpc>
                <a:spcPct val="115000"/>
              </a:lnSpc>
              <a:buNone/>
            </a:pPr>
            <a:r>
              <a:rPr lang="pt-BR" sz="1800" u="sng" dirty="0">
                <a:solidFill>
                  <a:srgbClr val="4ECDC4"/>
                </a:solidFill>
                <a:hlinkClick r:id="rId4"/>
              </a:rPr>
              <a:t>https</a:t>
            </a:r>
            <a:r>
              <a:rPr lang="pt-BR" sz="1800" u="sng" dirty="0" smtClean="0">
                <a:solidFill>
                  <a:srgbClr val="4ECDC4"/>
                </a:solidFill>
                <a:hlinkClick r:id="rId4"/>
              </a:rPr>
              <a:t>://leandrovip.github.io/etecsports</a:t>
            </a:r>
            <a:endParaRPr lang="pt-BR" sz="1800" u="sng" dirty="0">
              <a:solidFill>
                <a:srgbClr val="4ECDC4"/>
              </a:solidFill>
            </a:endParaRPr>
          </a:p>
          <a:p>
            <a:pPr marL="0" lvl="0" indent="0">
              <a:lnSpc>
                <a:spcPct val="115000"/>
              </a:lnSpc>
              <a:buNone/>
            </a:pPr>
            <a:endParaRPr lang="pt-BR" sz="1800" dirty="0" smtClean="0"/>
          </a:p>
          <a:p>
            <a:pPr marL="0" lvl="0" indent="0">
              <a:lnSpc>
                <a:spcPct val="115000"/>
              </a:lnSpc>
              <a:buNone/>
            </a:pPr>
            <a:r>
              <a:rPr lang="pt-BR" sz="1800" b="1" dirty="0" smtClean="0"/>
              <a:t>Equipe</a:t>
            </a:r>
            <a:endParaRPr sz="1800" b="1" dirty="0"/>
          </a:p>
          <a:p>
            <a: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pt-BR" sz="1800" dirty="0" smtClean="0"/>
              <a:t>Caio Rodrigues</a:t>
            </a:r>
            <a:endParaRPr sz="1800" b="1" dirty="0">
              <a:solidFill>
                <a:srgbClr val="454F5B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▣"/>
            </a:pPr>
            <a:r>
              <a:rPr lang="pt-BR" sz="1800" dirty="0" smtClean="0"/>
              <a:t>Victor Guedes</a:t>
            </a:r>
            <a:endParaRPr sz="1800" b="1" dirty="0">
              <a:solidFill>
                <a:srgbClr val="738498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▣"/>
            </a:pPr>
            <a:r>
              <a:rPr lang="pt-BR" sz="1800" dirty="0" smtClean="0"/>
              <a:t>Leandro Ferreira</a:t>
            </a:r>
            <a:endParaRPr sz="1800" b="1" dirty="0">
              <a:solidFill>
                <a:srgbClr val="C7F464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▣"/>
            </a:pPr>
            <a:r>
              <a:rPr lang="en" sz="1800" dirty="0" smtClean="0"/>
              <a:t>José Ricardo</a:t>
            </a:r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1800" dirty="0" smtClean="0"/>
              <a:t>Rogério Takeshi</a:t>
            </a:r>
            <a:endParaRPr lang="en"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▣"/>
            </a:pPr>
            <a:endParaRPr lang="en" sz="1800" dirty="0" smtClean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>
              <a:solidFill>
                <a:srgbClr val="4ECDC4"/>
              </a:solidFill>
            </a:endParaRPr>
          </a:p>
        </p:txBody>
      </p:sp>
      <p:sp>
        <p:nvSpPr>
          <p:cNvPr id="380" name="Google Shape;380;p36"/>
          <p:cNvSpPr txBox="1">
            <a:spLocks noGrp="1"/>
          </p:cNvSpPr>
          <p:nvPr>
            <p:ph type="sldNum" idx="12"/>
          </p:nvPr>
        </p:nvSpPr>
        <p:spPr>
          <a:xfrm>
            <a:off x="8556775" y="6446177"/>
            <a:ext cx="5487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6" name="Google Shape;642;p37"/>
          <p:cNvGrpSpPr/>
          <p:nvPr/>
        </p:nvGrpSpPr>
        <p:grpSpPr>
          <a:xfrm>
            <a:off x="5991078" y="4067964"/>
            <a:ext cx="2461722" cy="2361388"/>
            <a:chOff x="5241175" y="4959100"/>
            <a:chExt cx="539775" cy="517775"/>
          </a:xfrm>
          <a:solidFill>
            <a:schemeClr val="tx2"/>
          </a:solidFill>
        </p:grpSpPr>
        <p:sp>
          <p:nvSpPr>
            <p:cNvPr id="7" name="Google Shape;643;p3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44;p3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45;p3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46;p3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47;p3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48;p3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73</Words>
  <Application>Microsoft Office PowerPoint</Application>
  <PresentationFormat>Apresentação na tela (4:3)</PresentationFormat>
  <Paragraphs>34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Wingdings</vt:lpstr>
      <vt:lpstr>Montserrat</vt:lpstr>
      <vt:lpstr>Arial</vt:lpstr>
      <vt:lpstr>Desdemona template</vt:lpstr>
      <vt:lpstr>Programação WEB  Projeto ETEC Sports</vt:lpstr>
      <vt:lpstr>Introdução</vt:lpstr>
      <vt:lpstr>Descrição do projeto</vt:lpstr>
      <vt:lpstr>Apresentação do PowerPoint</vt:lpstr>
      <vt:lpstr>RENTABILIDADE</vt:lpstr>
      <vt:lpstr>Apresentação do PowerPoint</vt:lpstr>
      <vt:lpstr>Muito obrigado!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WEB  Projeto Site – ETEC Sports</dc:title>
  <cp:lastModifiedBy>Leandro dos Santos Ferreira</cp:lastModifiedBy>
  <cp:revision>5</cp:revision>
  <dcterms:modified xsi:type="dcterms:W3CDTF">2018-10-25T00:41:37Z</dcterms:modified>
</cp:coreProperties>
</file>